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1" r:id="rId6"/>
    <p:sldId id="277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9" r:id="rId17"/>
    <p:sldId id="280" r:id="rId18"/>
    <p:sldId id="272" r:id="rId19"/>
    <p:sldId id="273" r:id="rId20"/>
    <p:sldId id="274" r:id="rId21"/>
    <p:sldId id="275" r:id="rId22"/>
    <p:sldId id="276" r:id="rId23"/>
    <p:sldId id="278" r:id="rId24"/>
  </p:sldIdLst>
  <p:sldSz cx="9144000" cy="6858000" type="screen4x3"/>
  <p:notesSz cx="6858000" cy="93694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7" autoAdjust="0"/>
    <p:restoredTop sz="86433" autoAdjust="0"/>
  </p:normalViewPr>
  <p:slideViewPr>
    <p:cSldViewPr>
      <p:cViewPr varScale="1">
        <p:scale>
          <a:sx n="61" d="100"/>
          <a:sy n="61" d="100"/>
        </p:scale>
        <p:origin x="-5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84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84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2FF86-98D4-4A6B-AC8A-29010EE78FE2}" type="datetimeFigureOut">
              <a:rPr lang="fr-FR" smtClean="0"/>
              <a:pPr/>
              <a:t>05/05/2012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87438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50477"/>
            <a:ext cx="5486400" cy="4216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2971800" cy="4684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899328"/>
            <a:ext cx="2971800" cy="4684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0DDB6-6316-4895-B99B-36D937186619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84BE-96C4-4F38-8A93-B3FFDCE79855}" type="datetime1">
              <a:rPr lang="fr-FR" smtClean="0"/>
              <a:pPr/>
              <a:t>05/05/2012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59DD90-112F-428C-AE2B-50262D6ABBE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B6BF-43B1-4E3C-AAED-1244CF9DC5CC}" type="datetime1">
              <a:rPr lang="fr-FR" smtClean="0"/>
              <a:pPr/>
              <a:t>05/05/2012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D90-112F-428C-AE2B-50262D6ABBE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9CCD-A7E9-48F8-88A0-3D89C086EC0F}" type="datetime1">
              <a:rPr lang="fr-FR" smtClean="0"/>
              <a:pPr/>
              <a:t>05/05/2012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D90-112F-428C-AE2B-50262D6ABBE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03B4-00F2-4E9F-8D95-DE2E8551153B}" type="datetime1">
              <a:rPr lang="fr-FR" smtClean="0"/>
              <a:pPr/>
              <a:t>05/05/2012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4214810" y="6429396"/>
            <a:ext cx="758952" cy="246888"/>
          </a:xfrm>
        </p:spPr>
        <p:txBody>
          <a:bodyPr/>
          <a:lstStyle/>
          <a:p>
            <a:fld id="{7A59DD90-112F-428C-AE2B-50262D6ABBE2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2050" name="Picture 2" descr="D:\xampp\htdocs\stormv5\IMG\jpg\Logo_scratch_repet_ip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857916"/>
            <a:ext cx="982814" cy="857232"/>
          </a:xfrm>
          <a:prstGeom prst="rect">
            <a:avLst/>
          </a:prstGeom>
          <a:noFill/>
        </p:spPr>
      </p:pic>
      <p:pic>
        <p:nvPicPr>
          <p:cNvPr id="2051" name="Picture 3" descr="D:\xampp\htdocs\stormv5\IMG\siteon0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89306"/>
            <a:ext cx="1714512" cy="410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D0AD-0B1C-45B0-9C9A-6F66D5FAB3FB}" type="datetime1">
              <a:rPr lang="fr-FR" smtClean="0"/>
              <a:pPr/>
              <a:t>05/05/2012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D90-112F-428C-AE2B-50262D6ABBE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6D47-5BCB-4DEA-BDFA-007F5F5DCBE5}" type="datetime1">
              <a:rPr lang="fr-FR" smtClean="0"/>
              <a:pPr/>
              <a:t>05/05/2012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D90-112F-428C-AE2B-50262D6ABBE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CFC3-29D2-49B2-BB73-0B82E68174E1}" type="datetime1">
              <a:rPr lang="fr-FR" smtClean="0"/>
              <a:pPr/>
              <a:t>05/05/2012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A59DD90-112F-428C-AE2B-50262D6ABBE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5BB1-2D31-4917-A7EF-586C90FC70CD}" type="datetime1">
              <a:rPr lang="fr-FR" smtClean="0"/>
              <a:pPr/>
              <a:t>05/05/2012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D90-112F-428C-AE2B-50262D6ABBE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2E8F-D7A8-4CA2-ABB5-2C3755DCF9D6}" type="datetime1">
              <a:rPr lang="fr-FR" smtClean="0"/>
              <a:pPr/>
              <a:t>05/05/2012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D90-112F-428C-AE2B-50262D6ABBE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94E4-C7A4-43A1-A5C8-D0F15E7294F2}" type="datetime1">
              <a:rPr lang="fr-FR" smtClean="0"/>
              <a:pPr/>
              <a:t>05/05/2012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D90-112F-428C-AE2B-50262D6ABBE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9240-97CF-4950-BD75-DC1B51058723}" type="datetime1">
              <a:rPr lang="fr-FR" smtClean="0"/>
              <a:pPr/>
              <a:t>05/05/2012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D90-112F-428C-AE2B-50262D6ABBE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E4473F-24B0-407B-9831-A22BE4C95204}" type="datetime1">
              <a:rPr lang="fr-FR" smtClean="0"/>
              <a:pPr/>
              <a:t>05/05/2012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59DD90-112F-428C-AE2B-50262D6ABBE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1538" y="4853411"/>
            <a:ext cx="7767662" cy="1222375"/>
          </a:xfrm>
        </p:spPr>
        <p:txBody>
          <a:bodyPr/>
          <a:lstStyle/>
          <a:p>
            <a:r>
              <a:rPr lang="fr-FR" dirty="0" smtClean="0"/>
              <a:t>Apprendre à programmer en créant un jeu </a:t>
            </a:r>
            <a:r>
              <a:rPr lang="fr-FR" dirty="0" err="1" smtClean="0"/>
              <a:t>video</a:t>
            </a:r>
            <a:r>
              <a:rPr lang="fr-FR" dirty="0" smtClean="0"/>
              <a:t> avec Scratch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D:\xampp\htdocs\stormv5\IMG\jpg\Logo_scratch_repet_i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857364"/>
            <a:ext cx="2286000" cy="19939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05" y="4743469"/>
            <a:ext cx="15525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D90-112F-428C-AE2B-50262D6ABBE2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Avec quoi ? (les objets</a:t>
            </a:r>
            <a:r>
              <a:rPr lang="fr-FR" baseline="0" dirty="0" smtClean="0"/>
              <a:t> qui vont nous aider)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1" latinLnBrk="0" hangingPunct="1"/>
            <a:r>
              <a:rPr lang="fr-F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 : le nommer</a:t>
            </a:r>
            <a:endParaRPr lang="fr-FR" sz="3200" dirty="0" smtClean="0"/>
          </a:p>
          <a:p>
            <a:pPr rtl="0" eaLnBrk="1" latinLnBrk="0" hangingPunct="1"/>
            <a:r>
              <a:rPr lang="fr-F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Quoi</a:t>
            </a:r>
            <a:r>
              <a:rPr lang="fr-FR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:à quoi va-t-il ressembler ?</a:t>
            </a:r>
            <a:endParaRPr lang="fr-FR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fr-FR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Comment va-t-il fonctionner ?</a:t>
            </a:r>
            <a:endParaRPr lang="fr-FR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fr-FR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Où va-t-il intervenir dans le jeu ?</a:t>
            </a:r>
            <a:endParaRPr lang="fr-FR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fr-FR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Quand va-t-il intervenir dans le jeu ?</a:t>
            </a:r>
            <a:endParaRPr lang="fr-FR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1"/>
            <a:r>
              <a:rPr lang="fr-F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quoi : à quoi va-t-il servir dans l’histoire ?</a:t>
            </a:r>
            <a:endParaRPr lang="fr-FR" sz="3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pic>
        <p:nvPicPr>
          <p:cNvPr id="9219" name="Picture 3" descr="C:\Documents and Settings\Christophe.CHRISAGON67.000\Local Settings\Temporary Internet Files\Content.IE5\S7ESJLYI\MC9002381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071546"/>
            <a:ext cx="2856368" cy="1293137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D90-112F-428C-AE2B-50262D6ABBE2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Contre quoi ? (les obstacles rencontrés)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1" latinLnBrk="0" hangingPunct="1"/>
            <a:r>
              <a:rPr lang="fr-F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 : le nommer</a:t>
            </a:r>
            <a:endParaRPr lang="fr-FR" sz="3200" dirty="0" smtClean="0"/>
          </a:p>
          <a:p>
            <a:pPr rtl="0" eaLnBrk="1" latinLnBrk="0" hangingPunct="1"/>
            <a:r>
              <a:rPr lang="fr-F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Quoi</a:t>
            </a:r>
            <a:r>
              <a:rPr lang="fr-FR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:à quoi va-t-il ressembler ?</a:t>
            </a:r>
            <a:endParaRPr lang="fr-FR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fr-FR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Comment va-t-il fonctionner ?</a:t>
            </a:r>
            <a:endParaRPr lang="fr-FR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fr-FR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Où va-t-il intervenir dans le jeu ?</a:t>
            </a:r>
            <a:endParaRPr lang="fr-FR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fr-FR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Quand va-t-il intervenir dans le jeu ?</a:t>
            </a:r>
            <a:endParaRPr lang="fr-FR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1"/>
            <a:r>
              <a:rPr lang="fr-F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quoi : à quoi va-t-il servir dans l’histoire ?</a:t>
            </a:r>
            <a:endParaRPr lang="fr-FR" sz="3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C:\Documents and Settings\Christophe.CHRISAGON67.000\Local Settings\Temporary Internet Files\Content.IE5\BO8R0D3C\MC90019772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214422"/>
            <a:ext cx="2328250" cy="2138127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D90-112F-428C-AE2B-50262D6ABBE2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Comment faire rentrer tout cela</a:t>
            </a:r>
            <a:r>
              <a:rPr lang="fr-FR" baseline="0" dirty="0" smtClean="0"/>
              <a:t> dans un jeu </a:t>
            </a:r>
            <a:r>
              <a:rPr lang="fr-FR" baseline="0" dirty="0" err="1" smtClean="0"/>
              <a:t>video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Variables  : stocker les caractéristiques</a:t>
            </a:r>
          </a:p>
          <a:p>
            <a:pPr lvl="2"/>
            <a:r>
              <a:rPr lang="fr-FR" dirty="0" smtClean="0"/>
              <a:t>Points de vie, positions</a:t>
            </a:r>
          </a:p>
          <a:p>
            <a:pPr lvl="0"/>
            <a:endParaRPr lang="fr-FR" dirty="0" smtClean="0"/>
          </a:p>
        </p:txBody>
      </p:sp>
      <p:pic>
        <p:nvPicPr>
          <p:cNvPr id="4" name="Image 3" descr="PPT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659" y="2636912"/>
            <a:ext cx="8861341" cy="3113584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D90-112F-428C-AE2B-50262D6ABBE2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Comment faire rentrer cela…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Costumes</a:t>
            </a:r>
            <a:r>
              <a:rPr lang="fr-FR" baseline="0" dirty="0" smtClean="0"/>
              <a:t> : </a:t>
            </a:r>
          </a:p>
          <a:p>
            <a:pPr lvl="1"/>
            <a:r>
              <a:rPr lang="fr-FR" baseline="0" dirty="0" smtClean="0"/>
              <a:t>à quoi va-t-il ressembler ?</a:t>
            </a:r>
          </a:p>
          <a:p>
            <a:pPr lvl="1"/>
            <a:r>
              <a:rPr lang="fr-FR" baseline="0" dirty="0" smtClean="0"/>
              <a:t>Animations</a:t>
            </a:r>
          </a:p>
          <a:p>
            <a:pPr lvl="1"/>
            <a:r>
              <a:rPr lang="fr-FR" baseline="0" dirty="0" smtClean="0"/>
              <a:t>Évolutions</a:t>
            </a:r>
          </a:p>
        </p:txBody>
      </p:sp>
      <p:pic>
        <p:nvPicPr>
          <p:cNvPr id="4" name="Image 3" descr="PPT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1571612"/>
            <a:ext cx="1905320" cy="471486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D90-112F-428C-AE2B-50262D6ABBE2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faire rentrer cela…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scène :</a:t>
            </a:r>
          </a:p>
          <a:p>
            <a:pPr lvl="1"/>
            <a:r>
              <a:rPr lang="fr-FR" dirty="0" smtClean="0"/>
              <a:t>Où se déroule le jeu :</a:t>
            </a:r>
          </a:p>
        </p:txBody>
      </p:sp>
      <p:pic>
        <p:nvPicPr>
          <p:cNvPr id="5" name="Image 4" descr="PPT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9238" y="2714620"/>
            <a:ext cx="7704762" cy="3980953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D90-112F-428C-AE2B-50262D6ABBE2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faire rentrer cela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Comment</a:t>
            </a:r>
            <a:r>
              <a:rPr lang="fr-FR" baseline="0" dirty="0" smtClean="0"/>
              <a:t> vont fonctionner les personnages?</a:t>
            </a:r>
          </a:p>
        </p:txBody>
      </p:sp>
      <p:pic>
        <p:nvPicPr>
          <p:cNvPr id="4" name="Image 3" descr="PPT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056643"/>
            <a:ext cx="3643306" cy="4801357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D90-112F-428C-AE2B-50262D6ABBE2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Vos</a:t>
            </a:r>
            <a:r>
              <a:rPr lang="fr-FR" baseline="0" dirty="0" smtClean="0"/>
              <a:t> personnages ont des caractéristiques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Ils vont gagner ou perdre</a:t>
            </a:r>
            <a:r>
              <a:rPr lang="fr-FR" baseline="0" dirty="0" smtClean="0"/>
              <a:t> des</a:t>
            </a:r>
          </a:p>
          <a:p>
            <a:pPr lvl="1"/>
            <a:r>
              <a:rPr lang="fr-FR" baseline="0" dirty="0" smtClean="0"/>
              <a:t> </a:t>
            </a:r>
            <a:r>
              <a:rPr lang="fr-FR" dirty="0" smtClean="0"/>
              <a:t>Points</a:t>
            </a:r>
            <a:r>
              <a:rPr lang="fr-FR" baseline="0" dirty="0" smtClean="0"/>
              <a:t> de vie,</a:t>
            </a:r>
          </a:p>
          <a:p>
            <a:r>
              <a:rPr lang="fr-FR" dirty="0" smtClean="0"/>
              <a:t>Ils ont des capacités :</a:t>
            </a:r>
            <a:endParaRPr lang="fr-FR" baseline="0" dirty="0" smtClean="0"/>
          </a:p>
          <a:p>
            <a:pPr lvl="1"/>
            <a:r>
              <a:rPr lang="fr-FR" baseline="0" dirty="0" smtClean="0"/>
              <a:t>Points d’attaque, de défense,</a:t>
            </a:r>
          </a:p>
          <a:p>
            <a:pPr lvl="0"/>
            <a:r>
              <a:rPr lang="fr-FR" baseline="0" dirty="0" smtClean="0"/>
              <a:t>Ils ont une position,</a:t>
            </a:r>
          </a:p>
          <a:p>
            <a:pPr lvl="0"/>
            <a:r>
              <a:rPr lang="fr-FR" baseline="0" dirty="0" smtClean="0"/>
              <a:t>Plus d’autres éléments qui vont varier pendant le jeu.</a:t>
            </a:r>
          </a:p>
          <a:p>
            <a:pPr lvl="1"/>
            <a:r>
              <a:rPr lang="fr-FR" baseline="0" dirty="0" smtClean="0"/>
              <a:t>Ces éléments qui vont varier pendant le jeu sont appelé des variables.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D90-112F-428C-AE2B-50262D6ABBE2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Comment vont</a:t>
            </a:r>
            <a:r>
              <a:rPr lang="fr-FR" baseline="0" dirty="0" smtClean="0"/>
              <a:t> fonctionner les personnages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Avec les </a:t>
            </a:r>
            <a:endParaRPr lang="fr-FR" dirty="0"/>
          </a:p>
        </p:txBody>
      </p:sp>
      <p:pic>
        <p:nvPicPr>
          <p:cNvPr id="4" name="Image 3" descr="PPT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714488"/>
            <a:ext cx="1448708" cy="323828"/>
          </a:xfrm>
          <a:prstGeom prst="rect">
            <a:avLst/>
          </a:prstGeom>
        </p:spPr>
      </p:pic>
      <p:pic>
        <p:nvPicPr>
          <p:cNvPr id="5" name="Image 4" descr="PPT3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643050"/>
            <a:ext cx="2357454" cy="386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D90-112F-428C-AE2B-50262D6ABBE2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Comment vont fonctionner les personnages ?</a:t>
            </a:r>
            <a:endParaRPr lang="fr-FR" dirty="0"/>
          </a:p>
        </p:txBody>
      </p:sp>
      <p:pic>
        <p:nvPicPr>
          <p:cNvPr id="4" name="Espace réservé du contenu 3" descr="PPT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071546"/>
            <a:ext cx="1500198" cy="5633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space réservé du texte 5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fr-FR" dirty="0" smtClean="0"/>
              <a:t>Avec les </a:t>
            </a:r>
          </a:p>
          <a:p>
            <a:endParaRPr lang="fr-FR" dirty="0"/>
          </a:p>
        </p:txBody>
      </p:sp>
      <p:pic>
        <p:nvPicPr>
          <p:cNvPr id="5" name="Image 4" descr="PPT1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1643050"/>
            <a:ext cx="1923810" cy="590476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D90-112F-428C-AE2B-50262D6ABBE2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Comment vont fonctionner les personnages ?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fr-FR" dirty="0" smtClean="0"/>
              <a:t>Avec les </a:t>
            </a:r>
          </a:p>
        </p:txBody>
      </p:sp>
      <p:pic>
        <p:nvPicPr>
          <p:cNvPr id="8" name="Image 7" descr="PPT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785926"/>
            <a:ext cx="1600000" cy="380952"/>
          </a:xfrm>
          <a:prstGeom prst="rect">
            <a:avLst/>
          </a:prstGeom>
        </p:spPr>
      </p:pic>
      <p:pic>
        <p:nvPicPr>
          <p:cNvPr id="10" name="Image 9" descr="PPT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886576"/>
            <a:ext cx="2066667" cy="5828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D90-112F-428C-AE2B-50262D6ABBE2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Découvrir les</a:t>
            </a:r>
            <a:r>
              <a:rPr lang="fr-FR" baseline="0" dirty="0" smtClean="0"/>
              <a:t> 4 piliers de la programmation</a:t>
            </a:r>
          </a:p>
          <a:p>
            <a:pPr lvl="1"/>
            <a:r>
              <a:rPr lang="fr-FR" dirty="0" smtClean="0"/>
              <a:t>Les variables</a:t>
            </a:r>
          </a:p>
          <a:p>
            <a:pPr lvl="1"/>
            <a:r>
              <a:rPr lang="fr-FR" dirty="0" smtClean="0"/>
              <a:t>Les boucles</a:t>
            </a:r>
          </a:p>
          <a:p>
            <a:pPr lvl="1"/>
            <a:r>
              <a:rPr lang="fr-FR" dirty="0" smtClean="0"/>
              <a:t>Les conditions</a:t>
            </a:r>
          </a:p>
          <a:p>
            <a:pPr lvl="1"/>
            <a:r>
              <a:rPr lang="fr-FR" dirty="0" smtClean="0"/>
              <a:t>Les fonctions</a:t>
            </a:r>
          </a:p>
          <a:p>
            <a:pPr lvl="0"/>
            <a:r>
              <a:rPr lang="fr-FR" dirty="0" smtClean="0"/>
              <a:t>Se poser les bonnes questions</a:t>
            </a:r>
            <a:r>
              <a:rPr lang="fr-FR" baseline="0" dirty="0" smtClean="0"/>
              <a:t> pour d</a:t>
            </a:r>
            <a:r>
              <a:rPr lang="fr-FR" dirty="0" smtClean="0"/>
              <a:t>écouvrir :</a:t>
            </a:r>
          </a:p>
          <a:p>
            <a:pPr lvl="1"/>
            <a:r>
              <a:rPr lang="fr-FR" dirty="0" smtClean="0"/>
              <a:t>Les éléments d’une bonne histoire</a:t>
            </a:r>
          </a:p>
          <a:p>
            <a:pPr lvl="1"/>
            <a:r>
              <a:rPr lang="fr-FR" dirty="0" smtClean="0"/>
              <a:t>Les éléments d’un bon jeu vidéo</a:t>
            </a:r>
          </a:p>
        </p:txBody>
      </p:sp>
      <p:pic>
        <p:nvPicPr>
          <p:cNvPr id="3076" name="Picture 4" descr="D:\xampp\htdocs\stormv5\IMG\png\4fondamen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428868"/>
            <a:ext cx="4429125" cy="1428750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D90-112F-428C-AE2B-50262D6ABBE2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Comment vont fonctionner les personnages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Avec les </a:t>
            </a:r>
          </a:p>
        </p:txBody>
      </p:sp>
      <p:pic>
        <p:nvPicPr>
          <p:cNvPr id="4" name="Image 3" descr="PPT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714488"/>
            <a:ext cx="1619048" cy="342857"/>
          </a:xfrm>
          <a:prstGeom prst="rect">
            <a:avLst/>
          </a:prstGeom>
        </p:spPr>
      </p:pic>
      <p:pic>
        <p:nvPicPr>
          <p:cNvPr id="5" name="Image 4" descr="PPT2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857232"/>
            <a:ext cx="2085714" cy="617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D90-112F-428C-AE2B-50262D6ABBE2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Comment vont fonctionner les personnages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Avec les </a:t>
            </a:r>
          </a:p>
        </p:txBody>
      </p:sp>
      <p:pic>
        <p:nvPicPr>
          <p:cNvPr id="4" name="Image 3" descr="PPT2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848476"/>
            <a:ext cx="2066667" cy="6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PPT2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7620" y="1690726"/>
            <a:ext cx="1600000" cy="380952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D90-112F-428C-AE2B-50262D6ABBE2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Comment vont fonctionner les personnages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Avec les </a:t>
            </a:r>
          </a:p>
        </p:txBody>
      </p:sp>
      <p:pic>
        <p:nvPicPr>
          <p:cNvPr id="4" name="Image 3" descr="PPT2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714488"/>
            <a:ext cx="1580952" cy="361905"/>
          </a:xfrm>
          <a:prstGeom prst="rect">
            <a:avLst/>
          </a:prstGeom>
        </p:spPr>
      </p:pic>
      <p:pic>
        <p:nvPicPr>
          <p:cNvPr id="5" name="Image 4" descr="PPT2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857232"/>
            <a:ext cx="2085714" cy="5438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D90-112F-428C-AE2B-50262D6ABBE2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 travail</a:t>
            </a:r>
            <a:endParaRPr lang="fr-FR" dirty="0"/>
          </a:p>
        </p:txBody>
      </p:sp>
      <p:pic>
        <p:nvPicPr>
          <p:cNvPr id="4" name="Espace réservé du contenu 3" descr="PPT3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2344" y="5214950"/>
            <a:ext cx="9226344" cy="1307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 descr="D:\Program Files\Scratch\Media\Costumes\Animals\cat1-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636"/>
            <a:ext cx="904875" cy="1057275"/>
          </a:xfrm>
          <a:prstGeom prst="rect">
            <a:avLst/>
          </a:prstGeom>
          <a:noFill/>
        </p:spPr>
      </p:pic>
      <p:pic>
        <p:nvPicPr>
          <p:cNvPr id="6" name="Image 5" descr="PPT4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428604"/>
            <a:ext cx="5404904" cy="47515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339" y="1928802"/>
            <a:ext cx="2344711" cy="211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D90-112F-428C-AE2B-50262D6ABBE2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98844E-6 L 0.71649 -0.12601 " pathEditMode="relative" ptsTypes="AA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123776"/>
            <a:ext cx="1100023" cy="1805026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éléments d’une bonne</a:t>
            </a:r>
            <a:r>
              <a:rPr lang="fr-FR" baseline="0" dirty="0" smtClean="0"/>
              <a:t> histoire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238"/>
          </a:xfrm>
        </p:spPr>
        <p:txBody>
          <a:bodyPr/>
          <a:lstStyle/>
          <a:p>
            <a:r>
              <a:rPr lang="fr-FR" dirty="0" smtClean="0"/>
              <a:t>Un personnage (le héros) rencontre d’autres personnages au cours de différents chapitres</a:t>
            </a:r>
            <a:r>
              <a:rPr lang="fr-FR" baseline="0" dirty="0" smtClean="0"/>
              <a:t> dans les lieux différents.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57224" y="3714752"/>
            <a:ext cx="114300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Le héros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143108" y="4357694"/>
            <a:ext cx="157163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Personnage ami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286116" y="3571876"/>
            <a:ext cx="142876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Personnage ennemi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071802" y="4143380"/>
            <a:ext cx="10001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Objets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857752" y="4429132"/>
            <a:ext cx="178595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Lieux géographiques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72200" y="4149080"/>
            <a:ext cx="150019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Chapitres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072198" y="3929066"/>
            <a:ext cx="142876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Paragraphes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D90-112F-428C-AE2B-50262D6ABBE2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C -0.14028 0.04815 -0.28056 0.09653 -0.3 0.11065 C -0.31945 0.12477 -0.11511 0.07986 -0.11702 0.08518 C -0.11893 0.09051 -0.21528 0.1162 -0.31164 0.1419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11806 0.105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Christophe.CHRISAGON67.000\Local Settings\Temporary Internet Files\Content.IE5\S7ESJLYI\MC9002941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3820" y="40451"/>
            <a:ext cx="1440180" cy="1816913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éléments d’un bon jeu vidéo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238"/>
          </a:xfrm>
        </p:spPr>
        <p:txBody>
          <a:bodyPr/>
          <a:lstStyle/>
          <a:p>
            <a:pPr lvl="0"/>
            <a:r>
              <a:rPr lang="fr-FR" dirty="0" smtClean="0"/>
              <a:t>Un personnage (le héros) rencontre d’autres personnages dans des épreuves au cours de différents </a:t>
            </a:r>
            <a:r>
              <a:rPr lang="fr-FR" b="1" u="sng" dirty="0" smtClean="0"/>
              <a:t>niveaux</a:t>
            </a:r>
            <a:r>
              <a:rPr lang="fr-FR" dirty="0" smtClean="0"/>
              <a:t> </a:t>
            </a:r>
            <a:r>
              <a:rPr lang="fr-FR" baseline="0" dirty="0" smtClean="0"/>
              <a:t>dans les lieux différents.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57224" y="3714752"/>
            <a:ext cx="114300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Le héros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43108" y="4357694"/>
            <a:ext cx="157163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Personnage ami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286116" y="3571876"/>
            <a:ext cx="142876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Personnage ennemi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071802" y="4143380"/>
            <a:ext cx="10001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Objets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857752" y="4429132"/>
            <a:ext cx="178595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Lieux géographiques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715008" y="3786190"/>
            <a:ext cx="150019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Niveaux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072198" y="3929066"/>
            <a:ext cx="142876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Épreuves 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D90-112F-428C-AE2B-50262D6ABBE2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C -0.14028 0.04815 -0.28056 0.09653 -0.3 0.11065 C -0.31945 0.12477 -0.11511 0.07986 -0.11702 0.08518 C -0.11893 0.09051 -0.21528 0.1162 -0.31164 0.1419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11806 0.105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Trouver les caractéristiques</a:t>
            </a:r>
            <a:r>
              <a:rPr lang="fr-FR" baseline="0" dirty="0" smtClean="0"/>
              <a:t> de chacun de ces éléments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Se poser les bonnes questions (QQCOQP) :</a:t>
            </a:r>
          </a:p>
          <a:p>
            <a:pPr lvl="1"/>
            <a:r>
              <a:rPr lang="fr-FR" sz="2400" dirty="0" smtClean="0"/>
              <a:t>Qui : le nommer</a:t>
            </a:r>
          </a:p>
          <a:p>
            <a:pPr lvl="1"/>
            <a:r>
              <a:rPr lang="fr-FR" sz="2400" dirty="0" smtClean="0"/>
              <a:t>Quoi</a:t>
            </a:r>
            <a:r>
              <a:rPr lang="fr-FR" sz="2400" baseline="0" dirty="0" smtClean="0"/>
              <a:t> :à quoi cela va-t-il ressembler ?</a:t>
            </a:r>
          </a:p>
          <a:p>
            <a:pPr lvl="1"/>
            <a:r>
              <a:rPr lang="fr-FR" sz="2400" baseline="0" dirty="0" smtClean="0"/>
              <a:t>Comment va-t-il agir (personnage) ou fonctionner (objet) ?</a:t>
            </a:r>
          </a:p>
          <a:p>
            <a:pPr lvl="1"/>
            <a:r>
              <a:rPr lang="fr-FR" sz="2400" baseline="0" dirty="0" smtClean="0"/>
              <a:t>Où va-t-il intervenir dans le jeu ?</a:t>
            </a:r>
          </a:p>
          <a:p>
            <a:pPr lvl="1"/>
            <a:r>
              <a:rPr lang="fr-FR" sz="2400" baseline="0" dirty="0" smtClean="0"/>
              <a:t>Quand va-t-il intervenir dans le jeu 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r-FR" sz="2400" baseline="0" dirty="0" smtClean="0"/>
              <a:t>Pour </a:t>
            </a:r>
            <a:r>
              <a:rPr lang="fr-FR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Quoi</a:t>
            </a:r>
            <a:r>
              <a:rPr lang="fr-FR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:à quoi cela va-t-il servir dans l’histoire ?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57224" y="5282999"/>
            <a:ext cx="114300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Le héros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2143108" y="5925941"/>
            <a:ext cx="157163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Personnage ami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3286116" y="5140123"/>
            <a:ext cx="142876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Personnage ennemi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3071802" y="5711627"/>
            <a:ext cx="10001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Objets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4857752" y="5997379"/>
            <a:ext cx="178595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Lieux géographiques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5715008" y="5354437"/>
            <a:ext cx="150019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Niveaux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6072198" y="5497313"/>
            <a:ext cx="142876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Épreuves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D90-112F-428C-AE2B-50262D6ABBE2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C -0.14028 0.04815 -0.28056 0.09653 -0.3 0.11065 C -0.31945 0.12477 -0.11511 0.07986 -0.11702 0.08518 C -0.11893 0.09051 -0.21528 0.1162 -0.31164 0.1419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11806 0.105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Documents and Settings\Christophe.CHRISAGON67.000\Local Settings\Temporary Internet Files\Content.IE5\XDZE3CIF\MC90028752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000372"/>
            <a:ext cx="3034710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Créer une fiche pour chaque</a:t>
            </a:r>
            <a:r>
              <a:rPr lang="fr-FR" baseline="0" dirty="0" smtClean="0"/>
              <a:t> élément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Chaque question QQCOQP nous permettra d’établir les caractéristiques de chaque élément de</a:t>
            </a:r>
            <a:r>
              <a:rPr lang="fr-FR" baseline="0" dirty="0" smtClean="0"/>
              <a:t> notre jeu.</a:t>
            </a:r>
          </a:p>
          <a:p>
            <a:r>
              <a:rPr lang="fr-FR" dirty="0" smtClean="0"/>
              <a:t>Nous pourrons ensuite nous répartir la réalisation de chaque entité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D90-112F-428C-AE2B-50262D6ABBE2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 quoi commencer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r>
              <a:rPr lang="fr-FR" dirty="0" smtClean="0"/>
              <a:t>Où se déroule le jeu ?</a:t>
            </a:r>
          </a:p>
          <a:p>
            <a:pPr lvl="1"/>
            <a:r>
              <a:rPr lang="fr-FR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 : le nommer</a:t>
            </a:r>
            <a:endParaRPr lang="fr-FR" sz="2800" dirty="0" smtClean="0"/>
          </a:p>
          <a:p>
            <a:pPr lvl="1"/>
            <a:r>
              <a:rPr lang="fr-FR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Quoi</a:t>
            </a:r>
            <a:r>
              <a:rPr lang="fr-FR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:à quoi cela va-t-il ressembler ?</a:t>
            </a:r>
            <a:endParaRPr lang="fr-FR" dirty="0" smtClean="0"/>
          </a:p>
          <a:p>
            <a:pPr lvl="1"/>
            <a:r>
              <a:rPr lang="fr-FR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Comment va-t-il fonctionner ?</a:t>
            </a:r>
            <a:endParaRPr lang="fr-FR" dirty="0" smtClean="0"/>
          </a:p>
          <a:p>
            <a:pPr lvl="1"/>
            <a:r>
              <a:rPr lang="fr-FR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Où va-t-il intervenir dans le jeu ?</a:t>
            </a:r>
            <a:endParaRPr lang="fr-FR" dirty="0" smtClean="0"/>
          </a:p>
          <a:p>
            <a:pPr lvl="1"/>
            <a:r>
              <a:rPr lang="fr-FR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Quand va-t-il intervenir dans le jeu ?</a:t>
            </a:r>
          </a:p>
          <a:p>
            <a:pPr lvl="1"/>
            <a:r>
              <a:rPr lang="fr-FR" dirty="0" smtClean="0"/>
              <a:t>Pour quoi : </a:t>
            </a:r>
            <a:r>
              <a:rPr lang="fr-FR" dirty="0"/>
              <a:t>à quoi cela va-t-il servir dans l’histoire ?</a:t>
            </a:r>
            <a:endParaRPr lang="fr-FR" sz="2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C:\Documents and Settings\Christophe.CHRISAGON67.000\Local Settings\Temporary Internet Files\Content.IE5\CFZ0MR3O\MC9003387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071546"/>
            <a:ext cx="2071702" cy="1746119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D90-112F-428C-AE2B-50262D6ABBE2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Avec qui ? (les « gentils »)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1" latinLnBrk="0" hangingPunct="1"/>
            <a:r>
              <a:rPr lang="fr-F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 : le nommer</a:t>
            </a:r>
          </a:p>
          <a:p>
            <a:pPr rtl="0" eaLnBrk="1" latinLnBrk="0" hangingPunct="1"/>
            <a:r>
              <a:rPr lang="fr-F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Quoi</a:t>
            </a:r>
            <a:r>
              <a:rPr lang="fr-FR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:à quoi va-t-il ressembler ?</a:t>
            </a:r>
            <a:endParaRPr lang="fr-FR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fr-FR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Comment va-t-il agir?</a:t>
            </a:r>
            <a:endParaRPr lang="fr-FR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fr-FR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Où va-t-il intervenir dans le jeu ?</a:t>
            </a:r>
            <a:endParaRPr lang="fr-FR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fr-FR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Quand va-t-il intervenir dans le jeu ?</a:t>
            </a:r>
            <a:endParaRPr lang="fr-FR" dirty="0" smtClean="0"/>
          </a:p>
          <a:p>
            <a:pPr rtl="0" eaLnBrk="1" fontAlgn="base" latinLnBrk="0" hangingPunct="1"/>
            <a:r>
              <a:rPr lang="fr-F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quoi : à quoi va-t-il servir dans l’histoire ?</a:t>
            </a:r>
            <a:endParaRPr lang="fr-FR" sz="3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D:\Program Files\Scratch\Media\Costumes\Fantasy\gobo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57166"/>
            <a:ext cx="1214446" cy="1401284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D90-112F-428C-AE2B-50262D6ABBE2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Contre qui ? (les « méchants »)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1" latinLnBrk="0" hangingPunct="1"/>
            <a:r>
              <a:rPr lang="fr-F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 : le nommer</a:t>
            </a:r>
            <a:endParaRPr lang="fr-FR" sz="3200" dirty="0" smtClean="0"/>
          </a:p>
          <a:p>
            <a:pPr rtl="0" eaLnBrk="1" latinLnBrk="0" hangingPunct="1"/>
            <a:r>
              <a:rPr lang="fr-F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Quoi</a:t>
            </a:r>
            <a:r>
              <a:rPr lang="fr-FR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:à quoi va-t-il ressembler ?</a:t>
            </a:r>
            <a:endParaRPr lang="fr-FR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fr-FR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Comment va-t-il agir?</a:t>
            </a:r>
            <a:endParaRPr lang="fr-FR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fr-FR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Où va-t-il intervenir dans le jeu ?</a:t>
            </a:r>
            <a:endParaRPr lang="fr-FR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fr-FR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Quand va-t-il intervenir dans le jeu ?</a:t>
            </a:r>
            <a:endParaRPr lang="fr-FR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1"/>
            <a:r>
              <a:rPr lang="fr-F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quoi : à quoi va-t-il servir dans l’histoire ?</a:t>
            </a:r>
            <a:endParaRPr lang="fr-FR" sz="3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pic>
        <p:nvPicPr>
          <p:cNvPr id="7170" name="Picture 2" descr="D:\Program Files\Scratch\Media\Costumes\Fantasy\monster1-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0"/>
            <a:ext cx="1422400" cy="2286000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D90-112F-428C-AE2B-50262D6ABBE2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782</TotalTime>
  <Words>652</Words>
  <Application>Microsoft Office PowerPoint</Application>
  <PresentationFormat>On-screen Show (4:3)</PresentationFormat>
  <Paragraphs>139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Promenade</vt:lpstr>
      <vt:lpstr>Apprendre à programmer en créant un jeu video avec Scratch</vt:lpstr>
      <vt:lpstr>Introduction</vt:lpstr>
      <vt:lpstr>Les éléments d’une bonne histoire</vt:lpstr>
      <vt:lpstr>Les éléments d’un bon jeu vidéo</vt:lpstr>
      <vt:lpstr>Trouver les caractéristiques de chacun de ces éléments</vt:lpstr>
      <vt:lpstr>Créer une fiche pour chaque élément</vt:lpstr>
      <vt:lpstr>Par quoi commencer ?</vt:lpstr>
      <vt:lpstr>Avec qui ? (les « gentils »)</vt:lpstr>
      <vt:lpstr>Contre qui ? (les « méchants »)</vt:lpstr>
      <vt:lpstr>Avec quoi ? (les objets qui vont nous aider)</vt:lpstr>
      <vt:lpstr>Contre quoi ? (les obstacles rencontrés)</vt:lpstr>
      <vt:lpstr>Comment faire rentrer tout cela dans un jeu video</vt:lpstr>
      <vt:lpstr>Comment faire rentrer cela…</vt:lpstr>
      <vt:lpstr>Comment faire rentrer cela…</vt:lpstr>
      <vt:lpstr>Comment faire rentrer cela …</vt:lpstr>
      <vt:lpstr>Vos personnages ont des caractéristiques :</vt:lpstr>
      <vt:lpstr>Comment vont fonctionner les personnages ?</vt:lpstr>
      <vt:lpstr>Comment vont fonctionner les personnages ?</vt:lpstr>
      <vt:lpstr>Comment vont fonctionner les personnages ?</vt:lpstr>
      <vt:lpstr>Comment vont fonctionner les personnages ?</vt:lpstr>
      <vt:lpstr>Comment vont fonctionner les personnages ?</vt:lpstr>
      <vt:lpstr>Comment vont fonctionner les personnages ?</vt:lpstr>
      <vt:lpstr>Au travail</vt:lpstr>
    </vt:vector>
  </TitlesOfParts>
  <Company>Fondation 109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Apprendre à programmer en créant un jeu video avec Scratch</dc:title>
  <dc:creator>Christophe THOMAS</dc:creator>
  <cp:lastModifiedBy> </cp:lastModifiedBy>
  <cp:revision>55</cp:revision>
  <dcterms:created xsi:type="dcterms:W3CDTF">2010-05-02T06:44:24Z</dcterms:created>
  <dcterms:modified xsi:type="dcterms:W3CDTF">2012-05-05T00:17:36Z</dcterms:modified>
</cp:coreProperties>
</file>