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95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82C22-6048-47B1-A289-38FD2E621ABE}" type="datetimeFigureOut">
              <a:rPr lang="en-CA" smtClean="0"/>
              <a:t>19/01/2014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C6BE5-93AE-4929-B341-A53632A5A92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95614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82C22-6048-47B1-A289-38FD2E621ABE}" type="datetimeFigureOut">
              <a:rPr lang="en-CA" smtClean="0"/>
              <a:t>19/01/2014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C6BE5-93AE-4929-B341-A53632A5A92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47250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82C22-6048-47B1-A289-38FD2E621ABE}" type="datetimeFigureOut">
              <a:rPr lang="en-CA" smtClean="0"/>
              <a:t>19/01/2014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C6BE5-93AE-4929-B341-A53632A5A92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2596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82C22-6048-47B1-A289-38FD2E621ABE}" type="datetimeFigureOut">
              <a:rPr lang="en-CA" smtClean="0"/>
              <a:t>19/01/2014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C6BE5-93AE-4929-B341-A53632A5A92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08977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82C22-6048-47B1-A289-38FD2E621ABE}" type="datetimeFigureOut">
              <a:rPr lang="en-CA" smtClean="0"/>
              <a:t>19/01/2014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C6BE5-93AE-4929-B341-A53632A5A92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06396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82C22-6048-47B1-A289-38FD2E621ABE}" type="datetimeFigureOut">
              <a:rPr lang="en-CA" smtClean="0"/>
              <a:t>19/01/2014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C6BE5-93AE-4929-B341-A53632A5A92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733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82C22-6048-47B1-A289-38FD2E621ABE}" type="datetimeFigureOut">
              <a:rPr lang="en-CA" smtClean="0"/>
              <a:t>19/01/2014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C6BE5-93AE-4929-B341-A53632A5A92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35261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82C22-6048-47B1-A289-38FD2E621ABE}" type="datetimeFigureOut">
              <a:rPr lang="en-CA" smtClean="0"/>
              <a:t>19/01/2014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C6BE5-93AE-4929-B341-A53632A5A92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0632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82C22-6048-47B1-A289-38FD2E621ABE}" type="datetimeFigureOut">
              <a:rPr lang="en-CA" smtClean="0"/>
              <a:t>19/01/2014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C6BE5-93AE-4929-B341-A53632A5A92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9928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82C22-6048-47B1-A289-38FD2E621ABE}" type="datetimeFigureOut">
              <a:rPr lang="en-CA" smtClean="0"/>
              <a:t>19/01/2014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C6BE5-93AE-4929-B341-A53632A5A92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8533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82C22-6048-47B1-A289-38FD2E621ABE}" type="datetimeFigureOut">
              <a:rPr lang="en-CA" smtClean="0"/>
              <a:t>19/01/2014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C6BE5-93AE-4929-B341-A53632A5A92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46696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A82C22-6048-47B1-A289-38FD2E621ABE}" type="datetimeFigureOut">
              <a:rPr lang="en-CA" smtClean="0"/>
              <a:t>19/01/2014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0C6BE5-93AE-4929-B341-A53632A5A92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69491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753972"/>
              </p:ext>
            </p:extLst>
          </p:nvPr>
        </p:nvGraphicFramePr>
        <p:xfrm>
          <a:off x="395536" y="764704"/>
          <a:ext cx="8229600" cy="556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03040"/>
                <a:gridCol w="144016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Day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Outlook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Temperature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Humidity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Wind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err="1" smtClean="0"/>
                        <a:t>PlayTennis</a:t>
                      </a:r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D1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Sunny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Hot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High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Weak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No</a:t>
                      </a:r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D2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Sunny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Hot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High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Strong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No</a:t>
                      </a:r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D3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Overcast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Hot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High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Weak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Yes</a:t>
                      </a:r>
                      <a:endParaRPr lang="en-C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D4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Rain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Mild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Weak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Yes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D5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Rain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Cool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Normal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Weak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Yes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D6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Cool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Strong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No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D7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Overcast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Cool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Strong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Yes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D8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Mild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Weak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No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D9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Cool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Weak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Yes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D10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Mild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Weak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Yes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D11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Sunny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Mild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Strong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Yes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D12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Overcast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Mild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Strong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Yes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D13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Overcast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Hot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Weak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mtClean="0"/>
                        <a:t>Yes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D14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Mild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Strong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No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68131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A9BA87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90</Words>
  <Application>Microsoft Office PowerPoint</Application>
  <PresentationFormat>On-screen Show (4:3)</PresentationFormat>
  <Paragraphs>90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mcadieux</dc:creator>
  <cp:lastModifiedBy>mcadieux</cp:lastModifiedBy>
  <cp:revision>1</cp:revision>
  <dcterms:created xsi:type="dcterms:W3CDTF">2014-01-20T03:19:32Z</dcterms:created>
  <dcterms:modified xsi:type="dcterms:W3CDTF">2014-01-20T03:27:30Z</dcterms:modified>
</cp:coreProperties>
</file>