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56" r:id="rId2"/>
    <p:sldId id="258" r:id="rId3"/>
    <p:sldId id="287" r:id="rId4"/>
    <p:sldId id="288" r:id="rId5"/>
    <p:sldId id="259" r:id="rId6"/>
    <p:sldId id="289" r:id="rId7"/>
    <p:sldId id="260" r:id="rId8"/>
    <p:sldId id="275" r:id="rId9"/>
    <p:sldId id="276" r:id="rId10"/>
    <p:sldId id="284" r:id="rId11"/>
    <p:sldId id="268" r:id="rId12"/>
    <p:sldId id="269" r:id="rId13"/>
    <p:sldId id="270" r:id="rId14"/>
    <p:sldId id="272" r:id="rId15"/>
    <p:sldId id="273" r:id="rId16"/>
    <p:sldId id="274" r:id="rId17"/>
    <p:sldId id="285" r:id="rId18"/>
    <p:sldId id="278" r:id="rId19"/>
    <p:sldId id="281" r:id="rId20"/>
    <p:sldId id="286" r:id="rId21"/>
    <p:sldId id="282" r:id="rId22"/>
    <p:sldId id="283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4" autoAdjust="0"/>
    <p:restoredTop sz="97500" autoAdjust="0"/>
  </p:normalViewPr>
  <p:slideViewPr>
    <p:cSldViewPr>
      <p:cViewPr>
        <p:scale>
          <a:sx n="66" d="100"/>
          <a:sy n="66" d="100"/>
        </p:scale>
        <p:origin x="-153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B6A5DD-D26A-45CA-A956-455BB6D6047C}" type="doc">
      <dgm:prSet loTypeId="urn:microsoft.com/office/officeart/2005/8/layout/hierarchy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r-FR"/>
        </a:p>
      </dgm:t>
    </dgm:pt>
    <dgm:pt modelId="{5223847F-62CA-4BB2-AFAB-8193339ED025}">
      <dgm:prSet phldrT="[Texte]"/>
      <dgm:spPr/>
      <dgm:t>
        <a:bodyPr/>
        <a:lstStyle/>
        <a:p>
          <a:r>
            <a:rPr lang="fr-FR" dirty="0" smtClean="0"/>
            <a:t>Système informatique</a:t>
          </a:r>
          <a:endParaRPr lang="fr-FR" dirty="0"/>
        </a:p>
      </dgm:t>
    </dgm:pt>
    <dgm:pt modelId="{929C56B7-6D9D-4639-ADCE-FFC0D019E494}" type="parTrans" cxnId="{F0D4CEB2-D0DE-452E-85EA-379743D4AF32}">
      <dgm:prSet/>
      <dgm:spPr/>
      <dgm:t>
        <a:bodyPr/>
        <a:lstStyle/>
        <a:p>
          <a:endParaRPr lang="fr-FR"/>
        </a:p>
      </dgm:t>
    </dgm:pt>
    <dgm:pt modelId="{F53D707C-A302-4FE5-B96F-EB2B2CB58538}" type="sibTrans" cxnId="{F0D4CEB2-D0DE-452E-85EA-379743D4AF32}">
      <dgm:prSet/>
      <dgm:spPr/>
      <dgm:t>
        <a:bodyPr/>
        <a:lstStyle/>
        <a:p>
          <a:endParaRPr lang="fr-FR"/>
        </a:p>
      </dgm:t>
    </dgm:pt>
    <dgm:pt modelId="{E76AA1DF-C9B6-4504-B6F5-047855520DE6}">
      <dgm:prSet phldrT="[Texte]"/>
      <dgm:spPr/>
      <dgm:t>
        <a:bodyPr/>
        <a:lstStyle/>
        <a:p>
          <a:r>
            <a:rPr lang="fr-FR" dirty="0" smtClean="0"/>
            <a:t>Du logiciel</a:t>
          </a:r>
          <a:endParaRPr lang="fr-FR" dirty="0"/>
        </a:p>
      </dgm:t>
    </dgm:pt>
    <dgm:pt modelId="{53B236A9-AF70-45F3-A2D2-D7C9F42900A4}" type="parTrans" cxnId="{BE6806EA-96A4-4F3A-A3A8-134137BFBD54}">
      <dgm:prSet/>
      <dgm:spPr/>
      <dgm:t>
        <a:bodyPr/>
        <a:lstStyle/>
        <a:p>
          <a:endParaRPr lang="fr-FR"/>
        </a:p>
      </dgm:t>
    </dgm:pt>
    <dgm:pt modelId="{EF1101A4-F69B-4BC4-B5F8-11802E83FA8B}" type="sibTrans" cxnId="{BE6806EA-96A4-4F3A-A3A8-134137BFBD54}">
      <dgm:prSet/>
      <dgm:spPr/>
      <dgm:t>
        <a:bodyPr/>
        <a:lstStyle/>
        <a:p>
          <a:endParaRPr lang="fr-FR"/>
        </a:p>
      </dgm:t>
    </dgm:pt>
    <dgm:pt modelId="{39862114-D494-4B6B-BB40-79DD1C2C4C84}">
      <dgm:prSet phldrT="[Texte]"/>
      <dgm:spPr/>
      <dgm:t>
        <a:bodyPr/>
        <a:lstStyle/>
        <a:p>
          <a:r>
            <a:rPr lang="fr-FR" dirty="0" smtClean="0"/>
            <a:t>Logiciels de bases</a:t>
          </a:r>
          <a:endParaRPr lang="fr-FR" dirty="0"/>
        </a:p>
      </dgm:t>
    </dgm:pt>
    <dgm:pt modelId="{DC3F1AC0-2568-485F-B2D5-83E5327984B3}" type="parTrans" cxnId="{69F26860-A203-4AC4-B580-8CD07711F7FD}">
      <dgm:prSet/>
      <dgm:spPr/>
      <dgm:t>
        <a:bodyPr/>
        <a:lstStyle/>
        <a:p>
          <a:endParaRPr lang="fr-FR"/>
        </a:p>
      </dgm:t>
    </dgm:pt>
    <dgm:pt modelId="{0C03F076-597F-4482-A020-D897A68A05E3}" type="sibTrans" cxnId="{69F26860-A203-4AC4-B580-8CD07711F7FD}">
      <dgm:prSet/>
      <dgm:spPr/>
      <dgm:t>
        <a:bodyPr/>
        <a:lstStyle/>
        <a:p>
          <a:endParaRPr lang="fr-FR"/>
        </a:p>
      </dgm:t>
    </dgm:pt>
    <dgm:pt modelId="{EEBDC12B-0E21-4395-86AC-99AEE5A8C73B}">
      <dgm:prSet phldrT="[Texte]"/>
      <dgm:spPr/>
      <dgm:t>
        <a:bodyPr/>
        <a:lstStyle/>
        <a:p>
          <a:r>
            <a:rPr lang="fr-FR" dirty="0" smtClean="0"/>
            <a:t>Logiciels d’application</a:t>
          </a:r>
          <a:endParaRPr lang="fr-FR" dirty="0"/>
        </a:p>
      </dgm:t>
    </dgm:pt>
    <dgm:pt modelId="{8D5099F6-ED98-4698-84C2-7539CC1C8D4B}" type="parTrans" cxnId="{BD3102FE-A6A3-4BAC-999F-CF3B9D9A9F9D}">
      <dgm:prSet/>
      <dgm:spPr/>
      <dgm:t>
        <a:bodyPr/>
        <a:lstStyle/>
        <a:p>
          <a:endParaRPr lang="fr-FR"/>
        </a:p>
      </dgm:t>
    </dgm:pt>
    <dgm:pt modelId="{B70777DE-69D3-403F-B4B6-412CDE1A050A}" type="sibTrans" cxnId="{BD3102FE-A6A3-4BAC-999F-CF3B9D9A9F9D}">
      <dgm:prSet/>
      <dgm:spPr/>
      <dgm:t>
        <a:bodyPr/>
        <a:lstStyle/>
        <a:p>
          <a:endParaRPr lang="fr-FR"/>
        </a:p>
      </dgm:t>
    </dgm:pt>
    <dgm:pt modelId="{6BBF2703-489F-41C5-A42C-C6EC7BCA24D7}">
      <dgm:prSet phldrT="[Texte]"/>
      <dgm:spPr/>
      <dgm:t>
        <a:bodyPr/>
        <a:lstStyle/>
        <a:p>
          <a:r>
            <a:rPr lang="fr-FR" dirty="0" smtClean="0"/>
            <a:t>Du matériel</a:t>
          </a:r>
          <a:endParaRPr lang="fr-FR" dirty="0"/>
        </a:p>
      </dgm:t>
    </dgm:pt>
    <dgm:pt modelId="{FDCE830B-34BD-4F64-877C-E63845582DB1}" type="parTrans" cxnId="{A78AF43E-69F2-4F30-87EE-2848FFCE1EE1}">
      <dgm:prSet/>
      <dgm:spPr/>
      <dgm:t>
        <a:bodyPr/>
        <a:lstStyle/>
        <a:p>
          <a:endParaRPr lang="fr-FR"/>
        </a:p>
      </dgm:t>
    </dgm:pt>
    <dgm:pt modelId="{E983C5B9-C068-45A9-9F41-D059F6A4449B}" type="sibTrans" cxnId="{A78AF43E-69F2-4F30-87EE-2848FFCE1EE1}">
      <dgm:prSet/>
      <dgm:spPr/>
      <dgm:t>
        <a:bodyPr/>
        <a:lstStyle/>
        <a:p>
          <a:endParaRPr lang="fr-FR"/>
        </a:p>
      </dgm:t>
    </dgm:pt>
    <dgm:pt modelId="{D7F9FE1D-6A11-43AC-8B15-864270223D28}">
      <dgm:prSet phldrT="[Texte]"/>
      <dgm:spPr/>
      <dgm:t>
        <a:bodyPr/>
        <a:lstStyle/>
        <a:p>
          <a:r>
            <a:rPr lang="fr-FR" dirty="0" smtClean="0"/>
            <a:t>Outils de développement et d’exécution de programmes</a:t>
          </a:r>
          <a:endParaRPr lang="fr-FR" dirty="0"/>
        </a:p>
      </dgm:t>
    </dgm:pt>
    <dgm:pt modelId="{57F0102A-BDFD-48E6-A25E-3C1EB2922CA8}" type="parTrans" cxnId="{5727294F-A057-4BDA-AA77-F2F2475DFB53}">
      <dgm:prSet/>
      <dgm:spPr/>
      <dgm:t>
        <a:bodyPr/>
        <a:lstStyle/>
        <a:p>
          <a:endParaRPr lang="fr-FR"/>
        </a:p>
      </dgm:t>
    </dgm:pt>
    <dgm:pt modelId="{60FBAF2E-0C2E-499A-A8DD-D25ACB827692}" type="sibTrans" cxnId="{5727294F-A057-4BDA-AA77-F2F2475DFB53}">
      <dgm:prSet/>
      <dgm:spPr/>
      <dgm:t>
        <a:bodyPr/>
        <a:lstStyle/>
        <a:p>
          <a:endParaRPr lang="fr-FR"/>
        </a:p>
      </dgm:t>
    </dgm:pt>
    <dgm:pt modelId="{9BA11A99-BB52-4940-98CF-6C92A9232EDD}">
      <dgm:prSet phldrT="[Texte]"/>
      <dgm:spPr/>
      <dgm:t>
        <a:bodyPr/>
        <a:lstStyle/>
        <a:p>
          <a:r>
            <a:rPr lang="fr-FR" b="1" i="0" dirty="0" smtClean="0"/>
            <a:t>Système d’exploitation</a:t>
          </a:r>
          <a:endParaRPr lang="fr-FR" b="1" i="0" dirty="0"/>
        </a:p>
      </dgm:t>
    </dgm:pt>
    <dgm:pt modelId="{8D13FFBF-78EF-46BA-B6F1-E44EC02A3E81}" type="parTrans" cxnId="{45C96F1F-B985-45DC-A8E3-FB286E4409C1}">
      <dgm:prSet/>
      <dgm:spPr/>
      <dgm:t>
        <a:bodyPr/>
        <a:lstStyle/>
        <a:p>
          <a:endParaRPr lang="fr-FR"/>
        </a:p>
      </dgm:t>
    </dgm:pt>
    <dgm:pt modelId="{CA68A55E-A4DF-4EBE-A471-194F90CAE36D}" type="sibTrans" cxnId="{45C96F1F-B985-45DC-A8E3-FB286E4409C1}">
      <dgm:prSet/>
      <dgm:spPr/>
      <dgm:t>
        <a:bodyPr/>
        <a:lstStyle/>
        <a:p>
          <a:endParaRPr lang="fr-FR"/>
        </a:p>
      </dgm:t>
    </dgm:pt>
    <dgm:pt modelId="{934F704B-5C43-41A1-9C39-9C98F7C66A4E}" type="pres">
      <dgm:prSet presAssocID="{AEB6A5DD-D26A-45CA-A956-455BB6D6047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B8B65A25-CF76-4922-9399-700919F651A1}" type="pres">
      <dgm:prSet presAssocID="{5223847F-62CA-4BB2-AFAB-8193339ED025}" presName="hierRoot1" presStyleCnt="0"/>
      <dgm:spPr/>
    </dgm:pt>
    <dgm:pt modelId="{5877081F-7241-4932-A394-8E0646920733}" type="pres">
      <dgm:prSet presAssocID="{5223847F-62CA-4BB2-AFAB-8193339ED025}" presName="composite" presStyleCnt="0"/>
      <dgm:spPr/>
    </dgm:pt>
    <dgm:pt modelId="{FB818AB3-1369-4146-91EA-1C3EB1E30DA1}" type="pres">
      <dgm:prSet presAssocID="{5223847F-62CA-4BB2-AFAB-8193339ED025}" presName="background" presStyleLbl="node0" presStyleIdx="0" presStyleCnt="1"/>
      <dgm:spPr/>
    </dgm:pt>
    <dgm:pt modelId="{7C6798F1-A44B-4D97-9500-35A11D670F9B}" type="pres">
      <dgm:prSet presAssocID="{5223847F-62CA-4BB2-AFAB-8193339ED02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7B37CB6-67E4-4644-863A-B261D47B258C}" type="pres">
      <dgm:prSet presAssocID="{5223847F-62CA-4BB2-AFAB-8193339ED025}" presName="hierChild2" presStyleCnt="0"/>
      <dgm:spPr/>
    </dgm:pt>
    <dgm:pt modelId="{B70DCC3A-A193-4D7A-BE43-F1AF6ED75F88}" type="pres">
      <dgm:prSet presAssocID="{53B236A9-AF70-45F3-A2D2-D7C9F42900A4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67376C4-652E-4B73-87A0-C2DCD511819B}" type="pres">
      <dgm:prSet presAssocID="{E76AA1DF-C9B6-4504-B6F5-047855520DE6}" presName="hierRoot2" presStyleCnt="0"/>
      <dgm:spPr/>
    </dgm:pt>
    <dgm:pt modelId="{136EF85D-0B0E-4A2D-9AC6-2DCE99F265FD}" type="pres">
      <dgm:prSet presAssocID="{E76AA1DF-C9B6-4504-B6F5-047855520DE6}" presName="composite2" presStyleCnt="0"/>
      <dgm:spPr/>
    </dgm:pt>
    <dgm:pt modelId="{664BFF51-3C48-4ED9-A03E-B7533DEF82FD}" type="pres">
      <dgm:prSet presAssocID="{E76AA1DF-C9B6-4504-B6F5-047855520DE6}" presName="background2" presStyleLbl="node2" presStyleIdx="0" presStyleCnt="2"/>
      <dgm:spPr/>
    </dgm:pt>
    <dgm:pt modelId="{9DCA04F5-3DFD-49D4-B321-93BA472A4CF6}" type="pres">
      <dgm:prSet presAssocID="{E76AA1DF-C9B6-4504-B6F5-047855520DE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A7038B3-1FB6-451A-B559-125F6BC2994E}" type="pres">
      <dgm:prSet presAssocID="{E76AA1DF-C9B6-4504-B6F5-047855520DE6}" presName="hierChild3" presStyleCnt="0"/>
      <dgm:spPr/>
    </dgm:pt>
    <dgm:pt modelId="{228A73BC-F68B-4AB1-8F10-BD50026AEC87}" type="pres">
      <dgm:prSet presAssocID="{DC3F1AC0-2568-485F-B2D5-83E5327984B3}" presName="Name17" presStyleLbl="parChTrans1D3" presStyleIdx="0" presStyleCnt="2"/>
      <dgm:spPr/>
      <dgm:t>
        <a:bodyPr/>
        <a:lstStyle/>
        <a:p>
          <a:endParaRPr lang="fr-FR"/>
        </a:p>
      </dgm:t>
    </dgm:pt>
    <dgm:pt modelId="{0DB48BC5-EA9E-45F2-A460-2F584F41D7EF}" type="pres">
      <dgm:prSet presAssocID="{39862114-D494-4B6B-BB40-79DD1C2C4C84}" presName="hierRoot3" presStyleCnt="0"/>
      <dgm:spPr/>
    </dgm:pt>
    <dgm:pt modelId="{1BF507AB-3BEF-45C1-B852-1415EB13E049}" type="pres">
      <dgm:prSet presAssocID="{39862114-D494-4B6B-BB40-79DD1C2C4C84}" presName="composite3" presStyleCnt="0"/>
      <dgm:spPr/>
    </dgm:pt>
    <dgm:pt modelId="{B34601B8-A901-4DE4-B954-3B2EA1C5DAAA}" type="pres">
      <dgm:prSet presAssocID="{39862114-D494-4B6B-BB40-79DD1C2C4C84}" presName="background3" presStyleLbl="node3" presStyleIdx="0" presStyleCnt="2"/>
      <dgm:spPr/>
    </dgm:pt>
    <dgm:pt modelId="{66BA4A8E-39E0-4F09-A163-D77AFBEC0E19}" type="pres">
      <dgm:prSet presAssocID="{39862114-D494-4B6B-BB40-79DD1C2C4C84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45F8C27-8046-49BD-ABE8-2FDEB10A1338}" type="pres">
      <dgm:prSet presAssocID="{39862114-D494-4B6B-BB40-79DD1C2C4C84}" presName="hierChild4" presStyleCnt="0"/>
      <dgm:spPr/>
    </dgm:pt>
    <dgm:pt modelId="{75807B7D-2B33-4427-9BD9-2B50A0A90D49}" type="pres">
      <dgm:prSet presAssocID="{57F0102A-BDFD-48E6-A25E-3C1EB2922CA8}" presName="Name23" presStyleLbl="parChTrans1D4" presStyleIdx="0" presStyleCnt="2"/>
      <dgm:spPr/>
      <dgm:t>
        <a:bodyPr/>
        <a:lstStyle/>
        <a:p>
          <a:endParaRPr lang="fr-FR"/>
        </a:p>
      </dgm:t>
    </dgm:pt>
    <dgm:pt modelId="{00341C5B-A6BD-4892-A838-131B295623FE}" type="pres">
      <dgm:prSet presAssocID="{D7F9FE1D-6A11-43AC-8B15-864270223D28}" presName="hierRoot4" presStyleCnt="0"/>
      <dgm:spPr/>
    </dgm:pt>
    <dgm:pt modelId="{2E04B2B5-B1A3-41D0-95DC-76BCC142D72E}" type="pres">
      <dgm:prSet presAssocID="{D7F9FE1D-6A11-43AC-8B15-864270223D28}" presName="composite4" presStyleCnt="0"/>
      <dgm:spPr/>
    </dgm:pt>
    <dgm:pt modelId="{FEDBCFE2-19DA-4440-B343-DEA5D5A58A05}" type="pres">
      <dgm:prSet presAssocID="{D7F9FE1D-6A11-43AC-8B15-864270223D28}" presName="background4" presStyleLbl="node4" presStyleIdx="0" presStyleCnt="2"/>
      <dgm:spPr/>
    </dgm:pt>
    <dgm:pt modelId="{624A02A7-63FA-4C99-AE53-ADD05C0BACE1}" type="pres">
      <dgm:prSet presAssocID="{D7F9FE1D-6A11-43AC-8B15-864270223D28}" presName="text4" presStyleLbl="fgAcc4" presStyleIdx="0" presStyleCnt="2" custScaleX="12794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7F41C53-F17B-4F76-B12D-5088D876934A}" type="pres">
      <dgm:prSet presAssocID="{D7F9FE1D-6A11-43AC-8B15-864270223D28}" presName="hierChild5" presStyleCnt="0"/>
      <dgm:spPr/>
    </dgm:pt>
    <dgm:pt modelId="{B713145A-9EC4-4E78-9BE0-021FE2CF9255}" type="pres">
      <dgm:prSet presAssocID="{8D13FFBF-78EF-46BA-B6F1-E44EC02A3E81}" presName="Name23" presStyleLbl="parChTrans1D4" presStyleIdx="1" presStyleCnt="2"/>
      <dgm:spPr/>
      <dgm:t>
        <a:bodyPr/>
        <a:lstStyle/>
        <a:p>
          <a:endParaRPr lang="fr-FR"/>
        </a:p>
      </dgm:t>
    </dgm:pt>
    <dgm:pt modelId="{BDD07407-ED8F-4BA8-B554-C304A7E36460}" type="pres">
      <dgm:prSet presAssocID="{9BA11A99-BB52-4940-98CF-6C92A9232EDD}" presName="hierRoot4" presStyleCnt="0"/>
      <dgm:spPr/>
    </dgm:pt>
    <dgm:pt modelId="{DD2D067F-F313-4155-9B75-32888E2076C9}" type="pres">
      <dgm:prSet presAssocID="{9BA11A99-BB52-4940-98CF-6C92A9232EDD}" presName="composite4" presStyleCnt="0"/>
      <dgm:spPr/>
    </dgm:pt>
    <dgm:pt modelId="{F50EB65F-9D5D-487A-95A0-DA8CAFED471E}" type="pres">
      <dgm:prSet presAssocID="{9BA11A99-BB52-4940-98CF-6C92A9232EDD}" presName="background4" presStyleLbl="node4" presStyleIdx="1" presStyleCnt="2"/>
      <dgm:spPr/>
    </dgm:pt>
    <dgm:pt modelId="{346636EA-2C3A-4120-A2A4-656A430C7C3C}" type="pres">
      <dgm:prSet presAssocID="{9BA11A99-BB52-4940-98CF-6C92A9232EDD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7C8A39-ED3F-40FB-8555-85209CB27D08}" type="pres">
      <dgm:prSet presAssocID="{9BA11A99-BB52-4940-98CF-6C92A9232EDD}" presName="hierChild5" presStyleCnt="0"/>
      <dgm:spPr/>
    </dgm:pt>
    <dgm:pt modelId="{C398BF7F-46ED-43A2-9930-85C1B1E9D182}" type="pres">
      <dgm:prSet presAssocID="{8D5099F6-ED98-4698-84C2-7539CC1C8D4B}" presName="Name17" presStyleLbl="parChTrans1D3" presStyleIdx="1" presStyleCnt="2"/>
      <dgm:spPr/>
      <dgm:t>
        <a:bodyPr/>
        <a:lstStyle/>
        <a:p>
          <a:endParaRPr lang="fr-FR"/>
        </a:p>
      </dgm:t>
    </dgm:pt>
    <dgm:pt modelId="{DDC394E7-75CC-4C21-82E0-32028ACD8C6C}" type="pres">
      <dgm:prSet presAssocID="{EEBDC12B-0E21-4395-86AC-99AEE5A8C73B}" presName="hierRoot3" presStyleCnt="0"/>
      <dgm:spPr/>
    </dgm:pt>
    <dgm:pt modelId="{0AE0625F-57E5-4183-866F-513844147A23}" type="pres">
      <dgm:prSet presAssocID="{EEBDC12B-0E21-4395-86AC-99AEE5A8C73B}" presName="composite3" presStyleCnt="0"/>
      <dgm:spPr/>
    </dgm:pt>
    <dgm:pt modelId="{D1B3DF38-709E-4027-8B77-B4A209F0362B}" type="pres">
      <dgm:prSet presAssocID="{EEBDC12B-0E21-4395-86AC-99AEE5A8C73B}" presName="background3" presStyleLbl="node3" presStyleIdx="1" presStyleCnt="2"/>
      <dgm:spPr/>
    </dgm:pt>
    <dgm:pt modelId="{2DDD449C-58C1-405F-9AF8-FCFA68704E8F}" type="pres">
      <dgm:prSet presAssocID="{EEBDC12B-0E21-4395-86AC-99AEE5A8C73B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8036F42-6908-4124-8108-5C448F46D297}" type="pres">
      <dgm:prSet presAssocID="{EEBDC12B-0E21-4395-86AC-99AEE5A8C73B}" presName="hierChild4" presStyleCnt="0"/>
      <dgm:spPr/>
    </dgm:pt>
    <dgm:pt modelId="{62ED28C1-6408-47DC-BBFD-E6543929E644}" type="pres">
      <dgm:prSet presAssocID="{FDCE830B-34BD-4F64-877C-E63845582DB1}" presName="Name10" presStyleLbl="parChTrans1D2" presStyleIdx="1" presStyleCnt="2"/>
      <dgm:spPr/>
      <dgm:t>
        <a:bodyPr/>
        <a:lstStyle/>
        <a:p>
          <a:endParaRPr lang="fr-FR"/>
        </a:p>
      </dgm:t>
    </dgm:pt>
    <dgm:pt modelId="{8E5039A8-9DB4-4A74-BD2F-4C2CE484CD3B}" type="pres">
      <dgm:prSet presAssocID="{6BBF2703-489F-41C5-A42C-C6EC7BCA24D7}" presName="hierRoot2" presStyleCnt="0"/>
      <dgm:spPr/>
    </dgm:pt>
    <dgm:pt modelId="{7B7ECD77-E818-4E4C-B507-0D69809A4EC3}" type="pres">
      <dgm:prSet presAssocID="{6BBF2703-489F-41C5-A42C-C6EC7BCA24D7}" presName="composite2" presStyleCnt="0"/>
      <dgm:spPr/>
    </dgm:pt>
    <dgm:pt modelId="{5D721F53-7E1F-4AF3-B983-30F2BF9A89E2}" type="pres">
      <dgm:prSet presAssocID="{6BBF2703-489F-41C5-A42C-C6EC7BCA24D7}" presName="background2" presStyleLbl="node2" presStyleIdx="1" presStyleCnt="2"/>
      <dgm:spPr/>
    </dgm:pt>
    <dgm:pt modelId="{07BC5D9C-FCD8-44D7-9ECE-8E8A808DE326}" type="pres">
      <dgm:prSet presAssocID="{6BBF2703-489F-41C5-A42C-C6EC7BCA24D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DFA1746-5562-476D-9863-17D887F454E0}" type="pres">
      <dgm:prSet presAssocID="{6BBF2703-489F-41C5-A42C-C6EC7BCA24D7}" presName="hierChild3" presStyleCnt="0"/>
      <dgm:spPr/>
    </dgm:pt>
  </dgm:ptLst>
  <dgm:cxnLst>
    <dgm:cxn modelId="{092AA3E7-96A6-4CAF-9FB0-8DE7C9F44495}" type="presOf" srcId="{8D5099F6-ED98-4698-84C2-7539CC1C8D4B}" destId="{C398BF7F-46ED-43A2-9930-85C1B1E9D182}" srcOrd="0" destOrd="0" presId="urn:microsoft.com/office/officeart/2005/8/layout/hierarchy1"/>
    <dgm:cxn modelId="{8F8C4457-6D0A-48EE-B65A-EADE85A151E4}" type="presOf" srcId="{FDCE830B-34BD-4F64-877C-E63845582DB1}" destId="{62ED28C1-6408-47DC-BBFD-E6543929E644}" srcOrd="0" destOrd="0" presId="urn:microsoft.com/office/officeart/2005/8/layout/hierarchy1"/>
    <dgm:cxn modelId="{4C47DF90-46EE-452D-BC3D-63113080B5A3}" type="presOf" srcId="{D7F9FE1D-6A11-43AC-8B15-864270223D28}" destId="{624A02A7-63FA-4C99-AE53-ADD05C0BACE1}" srcOrd="0" destOrd="0" presId="urn:microsoft.com/office/officeart/2005/8/layout/hierarchy1"/>
    <dgm:cxn modelId="{744F66EE-DB87-4949-9DB9-7E6DDAFA141F}" type="presOf" srcId="{AEB6A5DD-D26A-45CA-A956-455BB6D6047C}" destId="{934F704B-5C43-41A1-9C39-9C98F7C66A4E}" srcOrd="0" destOrd="0" presId="urn:microsoft.com/office/officeart/2005/8/layout/hierarchy1"/>
    <dgm:cxn modelId="{BD3102FE-A6A3-4BAC-999F-CF3B9D9A9F9D}" srcId="{E76AA1DF-C9B6-4504-B6F5-047855520DE6}" destId="{EEBDC12B-0E21-4395-86AC-99AEE5A8C73B}" srcOrd="1" destOrd="0" parTransId="{8D5099F6-ED98-4698-84C2-7539CC1C8D4B}" sibTransId="{B70777DE-69D3-403F-B4B6-412CDE1A050A}"/>
    <dgm:cxn modelId="{9B1C9A55-A67C-4783-ACC1-53285D5D28E1}" type="presOf" srcId="{EEBDC12B-0E21-4395-86AC-99AEE5A8C73B}" destId="{2DDD449C-58C1-405F-9AF8-FCFA68704E8F}" srcOrd="0" destOrd="0" presId="urn:microsoft.com/office/officeart/2005/8/layout/hierarchy1"/>
    <dgm:cxn modelId="{F0D4CEB2-D0DE-452E-85EA-379743D4AF32}" srcId="{AEB6A5DD-D26A-45CA-A956-455BB6D6047C}" destId="{5223847F-62CA-4BB2-AFAB-8193339ED025}" srcOrd="0" destOrd="0" parTransId="{929C56B7-6D9D-4639-ADCE-FFC0D019E494}" sibTransId="{F53D707C-A302-4FE5-B96F-EB2B2CB58538}"/>
    <dgm:cxn modelId="{8BE0ED36-4440-46B3-9712-ED16DAD732E8}" type="presOf" srcId="{5223847F-62CA-4BB2-AFAB-8193339ED025}" destId="{7C6798F1-A44B-4D97-9500-35A11D670F9B}" srcOrd="0" destOrd="0" presId="urn:microsoft.com/office/officeart/2005/8/layout/hierarchy1"/>
    <dgm:cxn modelId="{69F26860-A203-4AC4-B580-8CD07711F7FD}" srcId="{E76AA1DF-C9B6-4504-B6F5-047855520DE6}" destId="{39862114-D494-4B6B-BB40-79DD1C2C4C84}" srcOrd="0" destOrd="0" parTransId="{DC3F1AC0-2568-485F-B2D5-83E5327984B3}" sibTransId="{0C03F076-597F-4482-A020-D897A68A05E3}"/>
    <dgm:cxn modelId="{A54522E3-0CED-4E28-994B-3521CA004271}" type="presOf" srcId="{DC3F1AC0-2568-485F-B2D5-83E5327984B3}" destId="{228A73BC-F68B-4AB1-8F10-BD50026AEC87}" srcOrd="0" destOrd="0" presId="urn:microsoft.com/office/officeart/2005/8/layout/hierarchy1"/>
    <dgm:cxn modelId="{FE766585-493B-4DE7-BA3A-0CFAB2B2215B}" type="presOf" srcId="{6BBF2703-489F-41C5-A42C-C6EC7BCA24D7}" destId="{07BC5D9C-FCD8-44D7-9ECE-8E8A808DE326}" srcOrd="0" destOrd="0" presId="urn:microsoft.com/office/officeart/2005/8/layout/hierarchy1"/>
    <dgm:cxn modelId="{45C96F1F-B985-45DC-A8E3-FB286E4409C1}" srcId="{39862114-D494-4B6B-BB40-79DD1C2C4C84}" destId="{9BA11A99-BB52-4940-98CF-6C92A9232EDD}" srcOrd="1" destOrd="0" parTransId="{8D13FFBF-78EF-46BA-B6F1-E44EC02A3E81}" sibTransId="{CA68A55E-A4DF-4EBE-A471-194F90CAE36D}"/>
    <dgm:cxn modelId="{BE6806EA-96A4-4F3A-A3A8-134137BFBD54}" srcId="{5223847F-62CA-4BB2-AFAB-8193339ED025}" destId="{E76AA1DF-C9B6-4504-B6F5-047855520DE6}" srcOrd="0" destOrd="0" parTransId="{53B236A9-AF70-45F3-A2D2-D7C9F42900A4}" sibTransId="{EF1101A4-F69B-4BC4-B5F8-11802E83FA8B}"/>
    <dgm:cxn modelId="{A9D3C2DF-091C-4285-9013-57F206050FD6}" type="presOf" srcId="{9BA11A99-BB52-4940-98CF-6C92A9232EDD}" destId="{346636EA-2C3A-4120-A2A4-656A430C7C3C}" srcOrd="0" destOrd="0" presId="urn:microsoft.com/office/officeart/2005/8/layout/hierarchy1"/>
    <dgm:cxn modelId="{5727294F-A057-4BDA-AA77-F2F2475DFB53}" srcId="{39862114-D494-4B6B-BB40-79DD1C2C4C84}" destId="{D7F9FE1D-6A11-43AC-8B15-864270223D28}" srcOrd="0" destOrd="0" parTransId="{57F0102A-BDFD-48E6-A25E-3C1EB2922CA8}" sibTransId="{60FBAF2E-0C2E-499A-A8DD-D25ACB827692}"/>
    <dgm:cxn modelId="{A6B4C437-A5A6-4270-A04E-214412584BA8}" type="presOf" srcId="{57F0102A-BDFD-48E6-A25E-3C1EB2922CA8}" destId="{75807B7D-2B33-4427-9BD9-2B50A0A90D49}" srcOrd="0" destOrd="0" presId="urn:microsoft.com/office/officeart/2005/8/layout/hierarchy1"/>
    <dgm:cxn modelId="{1118C37D-33F5-4B3A-864B-30C76BC67FA8}" type="presOf" srcId="{39862114-D494-4B6B-BB40-79DD1C2C4C84}" destId="{66BA4A8E-39E0-4F09-A163-D77AFBEC0E19}" srcOrd="0" destOrd="0" presId="urn:microsoft.com/office/officeart/2005/8/layout/hierarchy1"/>
    <dgm:cxn modelId="{6CDD0F9E-C742-4A17-9F70-49797334E92B}" type="presOf" srcId="{E76AA1DF-C9B6-4504-B6F5-047855520DE6}" destId="{9DCA04F5-3DFD-49D4-B321-93BA472A4CF6}" srcOrd="0" destOrd="0" presId="urn:microsoft.com/office/officeart/2005/8/layout/hierarchy1"/>
    <dgm:cxn modelId="{A78AF43E-69F2-4F30-87EE-2848FFCE1EE1}" srcId="{5223847F-62CA-4BB2-AFAB-8193339ED025}" destId="{6BBF2703-489F-41C5-A42C-C6EC7BCA24D7}" srcOrd="1" destOrd="0" parTransId="{FDCE830B-34BD-4F64-877C-E63845582DB1}" sibTransId="{E983C5B9-C068-45A9-9F41-D059F6A4449B}"/>
    <dgm:cxn modelId="{ABB316ED-B69E-4405-9B03-CFFF2A107365}" type="presOf" srcId="{53B236A9-AF70-45F3-A2D2-D7C9F42900A4}" destId="{B70DCC3A-A193-4D7A-BE43-F1AF6ED75F88}" srcOrd="0" destOrd="0" presId="urn:microsoft.com/office/officeart/2005/8/layout/hierarchy1"/>
    <dgm:cxn modelId="{50BBA918-E2E4-4BB9-A2E5-A9BE421CA284}" type="presOf" srcId="{8D13FFBF-78EF-46BA-B6F1-E44EC02A3E81}" destId="{B713145A-9EC4-4E78-9BE0-021FE2CF9255}" srcOrd="0" destOrd="0" presId="urn:microsoft.com/office/officeart/2005/8/layout/hierarchy1"/>
    <dgm:cxn modelId="{03B73F6D-DC01-4554-9C3F-C1AD8A85EC1C}" type="presParOf" srcId="{934F704B-5C43-41A1-9C39-9C98F7C66A4E}" destId="{B8B65A25-CF76-4922-9399-700919F651A1}" srcOrd="0" destOrd="0" presId="urn:microsoft.com/office/officeart/2005/8/layout/hierarchy1"/>
    <dgm:cxn modelId="{0C21B4F2-FFB1-464C-99F3-5AE9A8D7111B}" type="presParOf" srcId="{B8B65A25-CF76-4922-9399-700919F651A1}" destId="{5877081F-7241-4932-A394-8E0646920733}" srcOrd="0" destOrd="0" presId="urn:microsoft.com/office/officeart/2005/8/layout/hierarchy1"/>
    <dgm:cxn modelId="{D1D57F75-0CBE-4CAA-A9C8-0010CE8BFF1A}" type="presParOf" srcId="{5877081F-7241-4932-A394-8E0646920733}" destId="{FB818AB3-1369-4146-91EA-1C3EB1E30DA1}" srcOrd="0" destOrd="0" presId="urn:microsoft.com/office/officeart/2005/8/layout/hierarchy1"/>
    <dgm:cxn modelId="{283D7265-FF85-4B6F-AA32-460CFA963314}" type="presParOf" srcId="{5877081F-7241-4932-A394-8E0646920733}" destId="{7C6798F1-A44B-4D97-9500-35A11D670F9B}" srcOrd="1" destOrd="0" presId="urn:microsoft.com/office/officeart/2005/8/layout/hierarchy1"/>
    <dgm:cxn modelId="{349E5A7F-F1CD-4BB3-8A57-D9A19C6C754E}" type="presParOf" srcId="{B8B65A25-CF76-4922-9399-700919F651A1}" destId="{07B37CB6-67E4-4644-863A-B261D47B258C}" srcOrd="1" destOrd="0" presId="urn:microsoft.com/office/officeart/2005/8/layout/hierarchy1"/>
    <dgm:cxn modelId="{22A7AA81-F10D-4657-BDFF-208B197DB13B}" type="presParOf" srcId="{07B37CB6-67E4-4644-863A-B261D47B258C}" destId="{B70DCC3A-A193-4D7A-BE43-F1AF6ED75F88}" srcOrd="0" destOrd="0" presId="urn:microsoft.com/office/officeart/2005/8/layout/hierarchy1"/>
    <dgm:cxn modelId="{FB7D2A0A-08FA-4657-94FC-9004178D7E54}" type="presParOf" srcId="{07B37CB6-67E4-4644-863A-B261D47B258C}" destId="{467376C4-652E-4B73-87A0-C2DCD511819B}" srcOrd="1" destOrd="0" presId="urn:microsoft.com/office/officeart/2005/8/layout/hierarchy1"/>
    <dgm:cxn modelId="{D55ACFDA-60BF-4793-B523-D7E6BDAE1B40}" type="presParOf" srcId="{467376C4-652E-4B73-87A0-C2DCD511819B}" destId="{136EF85D-0B0E-4A2D-9AC6-2DCE99F265FD}" srcOrd="0" destOrd="0" presId="urn:microsoft.com/office/officeart/2005/8/layout/hierarchy1"/>
    <dgm:cxn modelId="{5CB1219B-8758-4492-918A-B002D0F84AFA}" type="presParOf" srcId="{136EF85D-0B0E-4A2D-9AC6-2DCE99F265FD}" destId="{664BFF51-3C48-4ED9-A03E-B7533DEF82FD}" srcOrd="0" destOrd="0" presId="urn:microsoft.com/office/officeart/2005/8/layout/hierarchy1"/>
    <dgm:cxn modelId="{119301A6-E15F-4EE7-AE88-D66A3D54763E}" type="presParOf" srcId="{136EF85D-0B0E-4A2D-9AC6-2DCE99F265FD}" destId="{9DCA04F5-3DFD-49D4-B321-93BA472A4CF6}" srcOrd="1" destOrd="0" presId="urn:microsoft.com/office/officeart/2005/8/layout/hierarchy1"/>
    <dgm:cxn modelId="{70FA9C63-333A-492F-9D56-F4652F5D2E6B}" type="presParOf" srcId="{467376C4-652E-4B73-87A0-C2DCD511819B}" destId="{BA7038B3-1FB6-451A-B559-125F6BC2994E}" srcOrd="1" destOrd="0" presId="urn:microsoft.com/office/officeart/2005/8/layout/hierarchy1"/>
    <dgm:cxn modelId="{331084C0-A530-4CA8-B5C8-609EB67994C6}" type="presParOf" srcId="{BA7038B3-1FB6-451A-B559-125F6BC2994E}" destId="{228A73BC-F68B-4AB1-8F10-BD50026AEC87}" srcOrd="0" destOrd="0" presId="urn:microsoft.com/office/officeart/2005/8/layout/hierarchy1"/>
    <dgm:cxn modelId="{FE294246-11BE-4F3D-BEAC-F0947763031D}" type="presParOf" srcId="{BA7038B3-1FB6-451A-B559-125F6BC2994E}" destId="{0DB48BC5-EA9E-45F2-A460-2F584F41D7EF}" srcOrd="1" destOrd="0" presId="urn:microsoft.com/office/officeart/2005/8/layout/hierarchy1"/>
    <dgm:cxn modelId="{C76B1EAC-A760-410B-BA26-8CB1A623E509}" type="presParOf" srcId="{0DB48BC5-EA9E-45F2-A460-2F584F41D7EF}" destId="{1BF507AB-3BEF-45C1-B852-1415EB13E049}" srcOrd="0" destOrd="0" presId="urn:microsoft.com/office/officeart/2005/8/layout/hierarchy1"/>
    <dgm:cxn modelId="{C1A93207-B11E-42E2-B4A1-D5AF68169D91}" type="presParOf" srcId="{1BF507AB-3BEF-45C1-B852-1415EB13E049}" destId="{B34601B8-A901-4DE4-B954-3B2EA1C5DAAA}" srcOrd="0" destOrd="0" presId="urn:microsoft.com/office/officeart/2005/8/layout/hierarchy1"/>
    <dgm:cxn modelId="{1291CF5B-C0E5-44CA-B6EE-08A6C2A762FC}" type="presParOf" srcId="{1BF507AB-3BEF-45C1-B852-1415EB13E049}" destId="{66BA4A8E-39E0-4F09-A163-D77AFBEC0E19}" srcOrd="1" destOrd="0" presId="urn:microsoft.com/office/officeart/2005/8/layout/hierarchy1"/>
    <dgm:cxn modelId="{53947E9E-54D8-430C-A538-5CB655A2C915}" type="presParOf" srcId="{0DB48BC5-EA9E-45F2-A460-2F584F41D7EF}" destId="{A45F8C27-8046-49BD-ABE8-2FDEB10A1338}" srcOrd="1" destOrd="0" presId="urn:microsoft.com/office/officeart/2005/8/layout/hierarchy1"/>
    <dgm:cxn modelId="{24205B2A-12F2-40BD-96BA-77862ABFA5EF}" type="presParOf" srcId="{A45F8C27-8046-49BD-ABE8-2FDEB10A1338}" destId="{75807B7D-2B33-4427-9BD9-2B50A0A90D49}" srcOrd="0" destOrd="0" presId="urn:microsoft.com/office/officeart/2005/8/layout/hierarchy1"/>
    <dgm:cxn modelId="{9D8D5630-371F-4CF8-B999-61FD632D3F9B}" type="presParOf" srcId="{A45F8C27-8046-49BD-ABE8-2FDEB10A1338}" destId="{00341C5B-A6BD-4892-A838-131B295623FE}" srcOrd="1" destOrd="0" presId="urn:microsoft.com/office/officeart/2005/8/layout/hierarchy1"/>
    <dgm:cxn modelId="{D3088588-2746-44EC-B0BF-2D9A8291AEBA}" type="presParOf" srcId="{00341C5B-A6BD-4892-A838-131B295623FE}" destId="{2E04B2B5-B1A3-41D0-95DC-76BCC142D72E}" srcOrd="0" destOrd="0" presId="urn:microsoft.com/office/officeart/2005/8/layout/hierarchy1"/>
    <dgm:cxn modelId="{A4A06949-9F2F-4B4A-9F35-BDFD21F97DF1}" type="presParOf" srcId="{2E04B2B5-B1A3-41D0-95DC-76BCC142D72E}" destId="{FEDBCFE2-19DA-4440-B343-DEA5D5A58A05}" srcOrd="0" destOrd="0" presId="urn:microsoft.com/office/officeart/2005/8/layout/hierarchy1"/>
    <dgm:cxn modelId="{ED6AECDA-C7EE-4A13-9E0A-963F3FE5AA8E}" type="presParOf" srcId="{2E04B2B5-B1A3-41D0-95DC-76BCC142D72E}" destId="{624A02A7-63FA-4C99-AE53-ADD05C0BACE1}" srcOrd="1" destOrd="0" presId="urn:microsoft.com/office/officeart/2005/8/layout/hierarchy1"/>
    <dgm:cxn modelId="{B08C960A-6FBF-464B-9A5C-30866DE808AB}" type="presParOf" srcId="{00341C5B-A6BD-4892-A838-131B295623FE}" destId="{87F41C53-F17B-4F76-B12D-5088D876934A}" srcOrd="1" destOrd="0" presId="urn:microsoft.com/office/officeart/2005/8/layout/hierarchy1"/>
    <dgm:cxn modelId="{C0F000B9-CE82-4D5B-87B3-9A9C924ECC34}" type="presParOf" srcId="{A45F8C27-8046-49BD-ABE8-2FDEB10A1338}" destId="{B713145A-9EC4-4E78-9BE0-021FE2CF9255}" srcOrd="2" destOrd="0" presId="urn:microsoft.com/office/officeart/2005/8/layout/hierarchy1"/>
    <dgm:cxn modelId="{432AA2B6-9A80-4470-9CE1-81B0D34B5B74}" type="presParOf" srcId="{A45F8C27-8046-49BD-ABE8-2FDEB10A1338}" destId="{BDD07407-ED8F-4BA8-B554-C304A7E36460}" srcOrd="3" destOrd="0" presId="urn:microsoft.com/office/officeart/2005/8/layout/hierarchy1"/>
    <dgm:cxn modelId="{D626FEFC-9930-4B87-BBD8-F5BCE6884891}" type="presParOf" srcId="{BDD07407-ED8F-4BA8-B554-C304A7E36460}" destId="{DD2D067F-F313-4155-9B75-32888E2076C9}" srcOrd="0" destOrd="0" presId="urn:microsoft.com/office/officeart/2005/8/layout/hierarchy1"/>
    <dgm:cxn modelId="{3DBC7015-5DA0-4756-807D-EE3DBB0CD8DE}" type="presParOf" srcId="{DD2D067F-F313-4155-9B75-32888E2076C9}" destId="{F50EB65F-9D5D-487A-95A0-DA8CAFED471E}" srcOrd="0" destOrd="0" presId="urn:microsoft.com/office/officeart/2005/8/layout/hierarchy1"/>
    <dgm:cxn modelId="{55660B2C-CED4-4FC7-BD89-811109E4DCAB}" type="presParOf" srcId="{DD2D067F-F313-4155-9B75-32888E2076C9}" destId="{346636EA-2C3A-4120-A2A4-656A430C7C3C}" srcOrd="1" destOrd="0" presId="urn:microsoft.com/office/officeart/2005/8/layout/hierarchy1"/>
    <dgm:cxn modelId="{0F0A5387-FFBA-4039-B1B4-E121990EC9A7}" type="presParOf" srcId="{BDD07407-ED8F-4BA8-B554-C304A7E36460}" destId="{3A7C8A39-ED3F-40FB-8555-85209CB27D08}" srcOrd="1" destOrd="0" presId="urn:microsoft.com/office/officeart/2005/8/layout/hierarchy1"/>
    <dgm:cxn modelId="{678EC2B3-3480-45F7-AA3E-684C0BA69042}" type="presParOf" srcId="{BA7038B3-1FB6-451A-B559-125F6BC2994E}" destId="{C398BF7F-46ED-43A2-9930-85C1B1E9D182}" srcOrd="2" destOrd="0" presId="urn:microsoft.com/office/officeart/2005/8/layout/hierarchy1"/>
    <dgm:cxn modelId="{0A70900E-6385-4F23-8F30-3DCC5B49DA0C}" type="presParOf" srcId="{BA7038B3-1FB6-451A-B559-125F6BC2994E}" destId="{DDC394E7-75CC-4C21-82E0-32028ACD8C6C}" srcOrd="3" destOrd="0" presId="urn:microsoft.com/office/officeart/2005/8/layout/hierarchy1"/>
    <dgm:cxn modelId="{6D6A097E-F81E-458A-8211-7B3018253F27}" type="presParOf" srcId="{DDC394E7-75CC-4C21-82E0-32028ACD8C6C}" destId="{0AE0625F-57E5-4183-866F-513844147A23}" srcOrd="0" destOrd="0" presId="urn:microsoft.com/office/officeart/2005/8/layout/hierarchy1"/>
    <dgm:cxn modelId="{F71A1A4B-711B-4D14-A89A-593F3C94B8F2}" type="presParOf" srcId="{0AE0625F-57E5-4183-866F-513844147A23}" destId="{D1B3DF38-709E-4027-8B77-B4A209F0362B}" srcOrd="0" destOrd="0" presId="urn:microsoft.com/office/officeart/2005/8/layout/hierarchy1"/>
    <dgm:cxn modelId="{61E80FD4-9F25-41E7-8C93-F0AD3DFDB85A}" type="presParOf" srcId="{0AE0625F-57E5-4183-866F-513844147A23}" destId="{2DDD449C-58C1-405F-9AF8-FCFA68704E8F}" srcOrd="1" destOrd="0" presId="urn:microsoft.com/office/officeart/2005/8/layout/hierarchy1"/>
    <dgm:cxn modelId="{7B0153A1-9093-487D-95E9-CB09CFB33FFC}" type="presParOf" srcId="{DDC394E7-75CC-4C21-82E0-32028ACD8C6C}" destId="{68036F42-6908-4124-8108-5C448F46D297}" srcOrd="1" destOrd="0" presId="urn:microsoft.com/office/officeart/2005/8/layout/hierarchy1"/>
    <dgm:cxn modelId="{CF5C12DD-EBDE-4C59-B9B0-2EF8DD6A6BDF}" type="presParOf" srcId="{07B37CB6-67E4-4644-863A-B261D47B258C}" destId="{62ED28C1-6408-47DC-BBFD-E6543929E644}" srcOrd="2" destOrd="0" presId="urn:microsoft.com/office/officeart/2005/8/layout/hierarchy1"/>
    <dgm:cxn modelId="{C3326C37-1D8B-459D-9A03-B67FAC393398}" type="presParOf" srcId="{07B37CB6-67E4-4644-863A-B261D47B258C}" destId="{8E5039A8-9DB4-4A74-BD2F-4C2CE484CD3B}" srcOrd="3" destOrd="0" presId="urn:microsoft.com/office/officeart/2005/8/layout/hierarchy1"/>
    <dgm:cxn modelId="{76D09840-6CAD-4CED-A865-5AAD6299EE0E}" type="presParOf" srcId="{8E5039A8-9DB4-4A74-BD2F-4C2CE484CD3B}" destId="{7B7ECD77-E818-4E4C-B507-0D69809A4EC3}" srcOrd="0" destOrd="0" presId="urn:microsoft.com/office/officeart/2005/8/layout/hierarchy1"/>
    <dgm:cxn modelId="{F451EB16-DB09-49E5-8AF3-186F94B48F33}" type="presParOf" srcId="{7B7ECD77-E818-4E4C-B507-0D69809A4EC3}" destId="{5D721F53-7E1F-4AF3-B983-30F2BF9A89E2}" srcOrd="0" destOrd="0" presId="urn:microsoft.com/office/officeart/2005/8/layout/hierarchy1"/>
    <dgm:cxn modelId="{CC68A96F-5123-413B-812F-7EC8BE2D79D5}" type="presParOf" srcId="{7B7ECD77-E818-4E4C-B507-0D69809A4EC3}" destId="{07BC5D9C-FCD8-44D7-9ECE-8E8A808DE326}" srcOrd="1" destOrd="0" presId="urn:microsoft.com/office/officeart/2005/8/layout/hierarchy1"/>
    <dgm:cxn modelId="{B2BB9BE7-1DC4-4AC5-9BE5-5CFBC6BD711B}" type="presParOf" srcId="{8E5039A8-9DB4-4A74-BD2F-4C2CE484CD3B}" destId="{DDFA1746-5562-476D-9863-17D887F454E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83EF84-8240-4CA3-BF4A-AE5F9152687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C9D9795-A486-4B04-A83F-CD95EE7BD4D5}">
      <dgm:prSet phldrT="[Texte]"/>
      <dgm:spPr/>
      <dgm:t>
        <a:bodyPr/>
        <a:lstStyle/>
        <a:p>
          <a:r>
            <a:rPr lang="fr-FR" b="1" dirty="0" smtClean="0"/>
            <a:t>Types d’ordonnancement</a:t>
          </a:r>
          <a:endParaRPr lang="fr-FR" b="1" dirty="0"/>
        </a:p>
      </dgm:t>
    </dgm:pt>
    <dgm:pt modelId="{AA26DC56-34BE-42DA-8BB9-A9D636341BFF}" type="parTrans" cxnId="{F9544360-1C53-41BC-A466-2A8B55575212}">
      <dgm:prSet/>
      <dgm:spPr/>
      <dgm:t>
        <a:bodyPr/>
        <a:lstStyle/>
        <a:p>
          <a:endParaRPr lang="fr-FR" b="1"/>
        </a:p>
      </dgm:t>
    </dgm:pt>
    <dgm:pt modelId="{8BF7BA2D-8D32-4AB2-877D-3BC1C6EEB3A4}" type="sibTrans" cxnId="{F9544360-1C53-41BC-A466-2A8B55575212}">
      <dgm:prSet/>
      <dgm:spPr/>
      <dgm:t>
        <a:bodyPr/>
        <a:lstStyle/>
        <a:p>
          <a:endParaRPr lang="fr-FR" b="1"/>
        </a:p>
      </dgm:t>
    </dgm:pt>
    <dgm:pt modelId="{1F3B2571-E3D4-4DDE-98F0-7E96F5F95FAC}">
      <dgm:prSet phldrT="[Texte]"/>
      <dgm:spPr/>
      <dgm:t>
        <a:bodyPr/>
        <a:lstStyle/>
        <a:p>
          <a:r>
            <a:rPr lang="fr-FR" b="1" dirty="0" smtClean="0"/>
            <a:t>Sans réquisition </a:t>
          </a:r>
          <a:endParaRPr lang="fr-FR" b="1" dirty="0"/>
        </a:p>
      </dgm:t>
    </dgm:pt>
    <dgm:pt modelId="{BB681E0D-3C05-43EE-95AB-786ECEA9C053}" type="parTrans" cxnId="{D9EC91A4-48BF-4F2C-8FA2-C761567A3108}">
      <dgm:prSet/>
      <dgm:spPr/>
      <dgm:t>
        <a:bodyPr/>
        <a:lstStyle/>
        <a:p>
          <a:endParaRPr lang="fr-FR" b="1"/>
        </a:p>
      </dgm:t>
    </dgm:pt>
    <dgm:pt modelId="{A7FFB167-1822-4B42-96DD-656E714CB7DD}" type="sibTrans" cxnId="{D9EC91A4-48BF-4F2C-8FA2-C761567A3108}">
      <dgm:prSet/>
      <dgm:spPr/>
      <dgm:t>
        <a:bodyPr/>
        <a:lstStyle/>
        <a:p>
          <a:endParaRPr lang="fr-FR" b="1"/>
        </a:p>
      </dgm:t>
    </dgm:pt>
    <dgm:pt modelId="{9E278ED7-5F47-4FA9-A736-7C07DD301E28}">
      <dgm:prSet phldrT="[Texte]"/>
      <dgm:spPr/>
      <dgm:t>
        <a:bodyPr/>
        <a:lstStyle/>
        <a:p>
          <a:r>
            <a:rPr lang="fr-FR" b="1" dirty="0" smtClean="0"/>
            <a:t>FIFO</a:t>
          </a:r>
          <a:endParaRPr lang="fr-FR" b="1" dirty="0"/>
        </a:p>
      </dgm:t>
    </dgm:pt>
    <dgm:pt modelId="{D558BE24-D1F1-48C5-823B-32253C412441}" type="parTrans" cxnId="{68C39E90-16BA-403D-9CB8-A6834F850FC7}">
      <dgm:prSet/>
      <dgm:spPr/>
      <dgm:t>
        <a:bodyPr/>
        <a:lstStyle/>
        <a:p>
          <a:endParaRPr lang="fr-FR" b="1"/>
        </a:p>
      </dgm:t>
    </dgm:pt>
    <dgm:pt modelId="{3FA9F921-7EED-4C4C-8F39-6A7D3FE2A5DC}" type="sibTrans" cxnId="{68C39E90-16BA-403D-9CB8-A6834F850FC7}">
      <dgm:prSet/>
      <dgm:spPr/>
      <dgm:t>
        <a:bodyPr/>
        <a:lstStyle/>
        <a:p>
          <a:endParaRPr lang="fr-FR" b="1"/>
        </a:p>
      </dgm:t>
    </dgm:pt>
    <dgm:pt modelId="{A85E4132-B271-4AE7-9063-7063CB995481}">
      <dgm:prSet phldrT="[Texte]"/>
      <dgm:spPr/>
      <dgm:t>
        <a:bodyPr/>
        <a:lstStyle/>
        <a:p>
          <a:r>
            <a:rPr lang="fr-FR" b="1" dirty="0" smtClean="0"/>
            <a:t>SJF</a:t>
          </a:r>
          <a:endParaRPr lang="fr-FR" b="1" dirty="0"/>
        </a:p>
      </dgm:t>
    </dgm:pt>
    <dgm:pt modelId="{CD369021-3C97-4F3F-AC3D-882700826F27}" type="parTrans" cxnId="{2A6E5FDD-4118-4F83-971F-7844921B2F8D}">
      <dgm:prSet/>
      <dgm:spPr/>
      <dgm:t>
        <a:bodyPr/>
        <a:lstStyle/>
        <a:p>
          <a:endParaRPr lang="fr-FR" b="1"/>
        </a:p>
      </dgm:t>
    </dgm:pt>
    <dgm:pt modelId="{5F0D6C7A-A67A-4C03-A054-768CCB2EAA59}" type="sibTrans" cxnId="{2A6E5FDD-4118-4F83-971F-7844921B2F8D}">
      <dgm:prSet/>
      <dgm:spPr/>
      <dgm:t>
        <a:bodyPr/>
        <a:lstStyle/>
        <a:p>
          <a:endParaRPr lang="fr-FR" b="1"/>
        </a:p>
      </dgm:t>
    </dgm:pt>
    <dgm:pt modelId="{F7D795CD-A72E-4550-AB63-F740093FEF1C}">
      <dgm:prSet phldrT="[Texte]"/>
      <dgm:spPr/>
      <dgm:t>
        <a:bodyPr/>
        <a:lstStyle/>
        <a:p>
          <a:r>
            <a:rPr lang="fr-FR" b="1" dirty="0" smtClean="0"/>
            <a:t>Avec  réquisition</a:t>
          </a:r>
          <a:endParaRPr lang="fr-FR" b="1" dirty="0"/>
        </a:p>
      </dgm:t>
    </dgm:pt>
    <dgm:pt modelId="{AEDECF5F-6FC4-49ED-B734-BE927C9BC745}" type="parTrans" cxnId="{8701C97A-BECD-4002-9BC1-3526C756C786}">
      <dgm:prSet/>
      <dgm:spPr/>
      <dgm:t>
        <a:bodyPr/>
        <a:lstStyle/>
        <a:p>
          <a:endParaRPr lang="fr-FR" b="1"/>
        </a:p>
      </dgm:t>
    </dgm:pt>
    <dgm:pt modelId="{3A06F44E-B45C-478D-B595-D9473510FF1F}" type="sibTrans" cxnId="{8701C97A-BECD-4002-9BC1-3526C756C786}">
      <dgm:prSet/>
      <dgm:spPr/>
      <dgm:t>
        <a:bodyPr/>
        <a:lstStyle/>
        <a:p>
          <a:endParaRPr lang="fr-FR" b="1"/>
        </a:p>
      </dgm:t>
    </dgm:pt>
    <dgm:pt modelId="{219B00C1-18AC-4564-BB70-BA8B696FCE53}">
      <dgm:prSet phldrT="[Texte]"/>
      <dgm:spPr/>
      <dgm:t>
        <a:bodyPr/>
        <a:lstStyle/>
        <a:p>
          <a:r>
            <a:rPr lang="fr-FR" b="1" dirty="0" smtClean="0"/>
            <a:t>Round Robin</a:t>
          </a:r>
          <a:endParaRPr lang="fr-FR" b="1" dirty="0"/>
        </a:p>
      </dgm:t>
    </dgm:pt>
    <dgm:pt modelId="{8E3023B3-67A4-4453-ACAD-839902F588B1}" type="parTrans" cxnId="{F5839798-3059-48EA-A40F-673FFF30E979}">
      <dgm:prSet/>
      <dgm:spPr/>
      <dgm:t>
        <a:bodyPr/>
        <a:lstStyle/>
        <a:p>
          <a:endParaRPr lang="fr-FR" b="1"/>
        </a:p>
      </dgm:t>
    </dgm:pt>
    <dgm:pt modelId="{E07A68B1-AB61-4FD7-B496-1DB91DEA8DAA}" type="sibTrans" cxnId="{F5839798-3059-48EA-A40F-673FFF30E979}">
      <dgm:prSet/>
      <dgm:spPr/>
      <dgm:t>
        <a:bodyPr/>
        <a:lstStyle/>
        <a:p>
          <a:endParaRPr lang="fr-FR" b="1"/>
        </a:p>
      </dgm:t>
    </dgm:pt>
    <dgm:pt modelId="{09AFA9AF-A99C-4FDD-AACF-283FEE79827E}">
      <dgm:prSet phldrT="[Texte]"/>
      <dgm:spPr/>
      <dgm:t>
        <a:bodyPr/>
        <a:lstStyle/>
        <a:p>
          <a:r>
            <a:rPr lang="fr-FR" b="1" dirty="0" smtClean="0"/>
            <a:t>Avec priorité</a:t>
          </a:r>
          <a:endParaRPr lang="fr-FR" b="1" dirty="0"/>
        </a:p>
      </dgm:t>
    </dgm:pt>
    <dgm:pt modelId="{284A295E-61F0-4069-A1AA-13A896991D12}" type="parTrans" cxnId="{E9E67B78-A8E4-4638-9335-CABA84C0806D}">
      <dgm:prSet/>
      <dgm:spPr/>
      <dgm:t>
        <a:bodyPr/>
        <a:lstStyle/>
        <a:p>
          <a:endParaRPr lang="fr-FR" b="1"/>
        </a:p>
      </dgm:t>
    </dgm:pt>
    <dgm:pt modelId="{FC13711F-4E61-4C74-BB4D-7A763D832FEC}" type="sibTrans" cxnId="{E9E67B78-A8E4-4638-9335-CABA84C0806D}">
      <dgm:prSet/>
      <dgm:spPr/>
      <dgm:t>
        <a:bodyPr/>
        <a:lstStyle/>
        <a:p>
          <a:endParaRPr lang="fr-FR" b="1"/>
        </a:p>
      </dgm:t>
    </dgm:pt>
    <dgm:pt modelId="{A3A96F14-F559-4A6F-B4DE-C7C5AA8297EE}" type="pres">
      <dgm:prSet presAssocID="{C983EF84-8240-4CA3-BF4A-AE5F9152687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79842CF-0C53-4D9E-B315-7E4982A73EC8}" type="pres">
      <dgm:prSet presAssocID="{CC9D9795-A486-4B04-A83F-CD95EE7BD4D5}" presName="hierRoot1" presStyleCnt="0"/>
      <dgm:spPr/>
    </dgm:pt>
    <dgm:pt modelId="{78E5BF13-3B49-4A66-9D1A-436FCCEADBBD}" type="pres">
      <dgm:prSet presAssocID="{CC9D9795-A486-4B04-A83F-CD95EE7BD4D5}" presName="composite" presStyleCnt="0"/>
      <dgm:spPr/>
    </dgm:pt>
    <dgm:pt modelId="{CBEA5A8E-78C5-4F28-8AA1-F77C7C1D1EBD}" type="pres">
      <dgm:prSet presAssocID="{CC9D9795-A486-4B04-A83F-CD95EE7BD4D5}" presName="background" presStyleLbl="node0" presStyleIdx="0" presStyleCnt="1"/>
      <dgm:spPr/>
    </dgm:pt>
    <dgm:pt modelId="{CF691286-FA22-4225-9726-A1E44ECC161C}" type="pres">
      <dgm:prSet presAssocID="{CC9D9795-A486-4B04-A83F-CD95EE7BD4D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4AFE230-53F8-4280-9ACF-5079F78D4E27}" type="pres">
      <dgm:prSet presAssocID="{CC9D9795-A486-4B04-A83F-CD95EE7BD4D5}" presName="hierChild2" presStyleCnt="0"/>
      <dgm:spPr/>
    </dgm:pt>
    <dgm:pt modelId="{64BA88F9-A46E-483F-B3E8-E5D6E43F9CFA}" type="pres">
      <dgm:prSet presAssocID="{BB681E0D-3C05-43EE-95AB-786ECEA9C053}" presName="Name10" presStyleLbl="parChTrans1D2" presStyleIdx="0" presStyleCnt="2"/>
      <dgm:spPr/>
      <dgm:t>
        <a:bodyPr/>
        <a:lstStyle/>
        <a:p>
          <a:endParaRPr lang="fr-FR"/>
        </a:p>
      </dgm:t>
    </dgm:pt>
    <dgm:pt modelId="{B14223DD-8C41-499B-9734-F6D79A2BDC4E}" type="pres">
      <dgm:prSet presAssocID="{1F3B2571-E3D4-4DDE-98F0-7E96F5F95FAC}" presName="hierRoot2" presStyleCnt="0"/>
      <dgm:spPr/>
    </dgm:pt>
    <dgm:pt modelId="{7FE3D155-B456-4594-A799-60C8C8748922}" type="pres">
      <dgm:prSet presAssocID="{1F3B2571-E3D4-4DDE-98F0-7E96F5F95FAC}" presName="composite2" presStyleCnt="0"/>
      <dgm:spPr/>
    </dgm:pt>
    <dgm:pt modelId="{083993C9-0FFE-49E0-9C73-F61E70F0D142}" type="pres">
      <dgm:prSet presAssocID="{1F3B2571-E3D4-4DDE-98F0-7E96F5F95FAC}" presName="background2" presStyleLbl="node2" presStyleIdx="0" presStyleCnt="2"/>
      <dgm:spPr/>
    </dgm:pt>
    <dgm:pt modelId="{56201EE3-F6D2-4046-853B-893AD2D83AC7}" type="pres">
      <dgm:prSet presAssocID="{1F3B2571-E3D4-4DDE-98F0-7E96F5F95FA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5E2C2BB-2F72-4B8C-A25C-59F6F4A0CC47}" type="pres">
      <dgm:prSet presAssocID="{1F3B2571-E3D4-4DDE-98F0-7E96F5F95FAC}" presName="hierChild3" presStyleCnt="0"/>
      <dgm:spPr/>
    </dgm:pt>
    <dgm:pt modelId="{1503B590-1A9A-4F55-9FF7-98A918B3FC99}" type="pres">
      <dgm:prSet presAssocID="{D558BE24-D1F1-48C5-823B-32253C412441}" presName="Name17" presStyleLbl="parChTrans1D3" presStyleIdx="0" presStyleCnt="4"/>
      <dgm:spPr/>
      <dgm:t>
        <a:bodyPr/>
        <a:lstStyle/>
        <a:p>
          <a:endParaRPr lang="fr-FR"/>
        </a:p>
      </dgm:t>
    </dgm:pt>
    <dgm:pt modelId="{92495FE7-25B8-4AAD-9204-8DE8461CD2EE}" type="pres">
      <dgm:prSet presAssocID="{9E278ED7-5F47-4FA9-A736-7C07DD301E28}" presName="hierRoot3" presStyleCnt="0"/>
      <dgm:spPr/>
    </dgm:pt>
    <dgm:pt modelId="{8E9840B3-4D74-4330-BF92-9CCD24B1FC5D}" type="pres">
      <dgm:prSet presAssocID="{9E278ED7-5F47-4FA9-A736-7C07DD301E28}" presName="composite3" presStyleCnt="0"/>
      <dgm:spPr/>
    </dgm:pt>
    <dgm:pt modelId="{A8AC838F-D634-4526-BC21-2335E7369F04}" type="pres">
      <dgm:prSet presAssocID="{9E278ED7-5F47-4FA9-A736-7C07DD301E28}" presName="background3" presStyleLbl="node3" presStyleIdx="0" presStyleCnt="4"/>
      <dgm:spPr/>
    </dgm:pt>
    <dgm:pt modelId="{0290F9F5-5C50-42C7-B14B-9EF8B267D9B0}" type="pres">
      <dgm:prSet presAssocID="{9E278ED7-5F47-4FA9-A736-7C07DD301E2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4A9F5E6-1280-4E97-B888-3F64898BD2E5}" type="pres">
      <dgm:prSet presAssocID="{9E278ED7-5F47-4FA9-A736-7C07DD301E28}" presName="hierChild4" presStyleCnt="0"/>
      <dgm:spPr/>
    </dgm:pt>
    <dgm:pt modelId="{AD0463A1-A09D-4C35-AC6C-68DFED585E24}" type="pres">
      <dgm:prSet presAssocID="{CD369021-3C97-4F3F-AC3D-882700826F27}" presName="Name17" presStyleLbl="parChTrans1D3" presStyleIdx="1" presStyleCnt="4"/>
      <dgm:spPr/>
      <dgm:t>
        <a:bodyPr/>
        <a:lstStyle/>
        <a:p>
          <a:endParaRPr lang="fr-FR"/>
        </a:p>
      </dgm:t>
    </dgm:pt>
    <dgm:pt modelId="{CB0225AE-D676-4EA1-BCAF-BD7002B2712E}" type="pres">
      <dgm:prSet presAssocID="{A85E4132-B271-4AE7-9063-7063CB995481}" presName="hierRoot3" presStyleCnt="0"/>
      <dgm:spPr/>
    </dgm:pt>
    <dgm:pt modelId="{B47075DB-955D-4FDD-A1AD-D5F9CBFCB6EF}" type="pres">
      <dgm:prSet presAssocID="{A85E4132-B271-4AE7-9063-7063CB995481}" presName="composite3" presStyleCnt="0"/>
      <dgm:spPr/>
    </dgm:pt>
    <dgm:pt modelId="{A3CE106C-AF75-46BB-B636-44BC9F72057B}" type="pres">
      <dgm:prSet presAssocID="{A85E4132-B271-4AE7-9063-7063CB995481}" presName="background3" presStyleLbl="node3" presStyleIdx="1" presStyleCnt="4"/>
      <dgm:spPr/>
    </dgm:pt>
    <dgm:pt modelId="{2FA673C7-D546-4729-AA69-FC6057674998}" type="pres">
      <dgm:prSet presAssocID="{A85E4132-B271-4AE7-9063-7063CB995481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A5E284C-5FF1-443B-A3D2-FEAC605FA509}" type="pres">
      <dgm:prSet presAssocID="{A85E4132-B271-4AE7-9063-7063CB995481}" presName="hierChild4" presStyleCnt="0"/>
      <dgm:spPr/>
    </dgm:pt>
    <dgm:pt modelId="{4CBE2BF0-FD0D-4C15-9A0C-A897373A7261}" type="pres">
      <dgm:prSet presAssocID="{AEDECF5F-6FC4-49ED-B734-BE927C9BC745}" presName="Name10" presStyleLbl="parChTrans1D2" presStyleIdx="1" presStyleCnt="2"/>
      <dgm:spPr/>
      <dgm:t>
        <a:bodyPr/>
        <a:lstStyle/>
        <a:p>
          <a:endParaRPr lang="fr-FR"/>
        </a:p>
      </dgm:t>
    </dgm:pt>
    <dgm:pt modelId="{4C25AA9C-9182-44DD-893F-CEC4F15AFA99}" type="pres">
      <dgm:prSet presAssocID="{F7D795CD-A72E-4550-AB63-F740093FEF1C}" presName="hierRoot2" presStyleCnt="0"/>
      <dgm:spPr/>
    </dgm:pt>
    <dgm:pt modelId="{3F44B7C9-A654-43BB-9364-0ED726DFCCAD}" type="pres">
      <dgm:prSet presAssocID="{F7D795CD-A72E-4550-AB63-F740093FEF1C}" presName="composite2" presStyleCnt="0"/>
      <dgm:spPr/>
    </dgm:pt>
    <dgm:pt modelId="{D416D464-DA32-47D5-9C77-D35EA1A9EF5A}" type="pres">
      <dgm:prSet presAssocID="{F7D795CD-A72E-4550-AB63-F740093FEF1C}" presName="background2" presStyleLbl="node2" presStyleIdx="1" presStyleCnt="2"/>
      <dgm:spPr/>
    </dgm:pt>
    <dgm:pt modelId="{02B349F4-7393-4C0D-B9D7-A91AA7CE9611}" type="pres">
      <dgm:prSet presAssocID="{F7D795CD-A72E-4550-AB63-F740093FEF1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50E0AF4-7943-403D-A6AF-203F71034CFC}" type="pres">
      <dgm:prSet presAssocID="{F7D795CD-A72E-4550-AB63-F740093FEF1C}" presName="hierChild3" presStyleCnt="0"/>
      <dgm:spPr/>
    </dgm:pt>
    <dgm:pt modelId="{496EC54E-64F4-4713-90C2-B85D96D043C6}" type="pres">
      <dgm:prSet presAssocID="{8E3023B3-67A4-4453-ACAD-839902F588B1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7180220-825E-48C6-982B-4AC46844D047}" type="pres">
      <dgm:prSet presAssocID="{219B00C1-18AC-4564-BB70-BA8B696FCE53}" presName="hierRoot3" presStyleCnt="0"/>
      <dgm:spPr/>
    </dgm:pt>
    <dgm:pt modelId="{CC61C995-0438-45F3-BAB8-1DB924B27247}" type="pres">
      <dgm:prSet presAssocID="{219B00C1-18AC-4564-BB70-BA8B696FCE53}" presName="composite3" presStyleCnt="0"/>
      <dgm:spPr/>
    </dgm:pt>
    <dgm:pt modelId="{68ECFCA3-48AB-4A3B-88F6-F37C32C767BF}" type="pres">
      <dgm:prSet presAssocID="{219B00C1-18AC-4564-BB70-BA8B696FCE53}" presName="background3" presStyleLbl="node3" presStyleIdx="2" presStyleCnt="4"/>
      <dgm:spPr/>
    </dgm:pt>
    <dgm:pt modelId="{E7EC11E6-34A0-44DA-8191-4B9A3BED3992}" type="pres">
      <dgm:prSet presAssocID="{219B00C1-18AC-4564-BB70-BA8B696FCE53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F7D4AAC-D1EB-49C9-8D84-C05C63F80DE8}" type="pres">
      <dgm:prSet presAssocID="{219B00C1-18AC-4564-BB70-BA8B696FCE53}" presName="hierChild4" presStyleCnt="0"/>
      <dgm:spPr/>
    </dgm:pt>
    <dgm:pt modelId="{91E0AE70-5671-42BF-B6CC-0697A118304F}" type="pres">
      <dgm:prSet presAssocID="{284A295E-61F0-4069-A1AA-13A896991D12}" presName="Name17" presStyleLbl="parChTrans1D3" presStyleIdx="3" presStyleCnt="4"/>
      <dgm:spPr/>
      <dgm:t>
        <a:bodyPr/>
        <a:lstStyle/>
        <a:p>
          <a:endParaRPr lang="fr-FR"/>
        </a:p>
      </dgm:t>
    </dgm:pt>
    <dgm:pt modelId="{7C44560A-DB73-4A5F-88D1-361231A12B88}" type="pres">
      <dgm:prSet presAssocID="{09AFA9AF-A99C-4FDD-AACF-283FEE79827E}" presName="hierRoot3" presStyleCnt="0"/>
      <dgm:spPr/>
    </dgm:pt>
    <dgm:pt modelId="{871F77E3-802A-4C95-8EC8-A235D106C407}" type="pres">
      <dgm:prSet presAssocID="{09AFA9AF-A99C-4FDD-AACF-283FEE79827E}" presName="composite3" presStyleCnt="0"/>
      <dgm:spPr/>
    </dgm:pt>
    <dgm:pt modelId="{3E62953B-3B1B-4B39-A99E-F977E37CC6B1}" type="pres">
      <dgm:prSet presAssocID="{09AFA9AF-A99C-4FDD-AACF-283FEE79827E}" presName="background3" presStyleLbl="node3" presStyleIdx="3" presStyleCnt="4"/>
      <dgm:spPr/>
    </dgm:pt>
    <dgm:pt modelId="{4C8B8B1E-8DD8-4723-8740-F518DD6C2103}" type="pres">
      <dgm:prSet presAssocID="{09AFA9AF-A99C-4FDD-AACF-283FEE79827E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FEC902D-3FAE-43D9-83D2-D0D435791CF4}" type="pres">
      <dgm:prSet presAssocID="{09AFA9AF-A99C-4FDD-AACF-283FEE79827E}" presName="hierChild4" presStyleCnt="0"/>
      <dgm:spPr/>
    </dgm:pt>
  </dgm:ptLst>
  <dgm:cxnLst>
    <dgm:cxn modelId="{D45D7982-30D7-4C2B-A07B-0D8991B85021}" type="presOf" srcId="{CC9D9795-A486-4B04-A83F-CD95EE7BD4D5}" destId="{CF691286-FA22-4225-9726-A1E44ECC161C}" srcOrd="0" destOrd="0" presId="urn:microsoft.com/office/officeart/2005/8/layout/hierarchy1"/>
    <dgm:cxn modelId="{E9E67B78-A8E4-4638-9335-CABA84C0806D}" srcId="{F7D795CD-A72E-4550-AB63-F740093FEF1C}" destId="{09AFA9AF-A99C-4FDD-AACF-283FEE79827E}" srcOrd="1" destOrd="0" parTransId="{284A295E-61F0-4069-A1AA-13A896991D12}" sibTransId="{FC13711F-4E61-4C74-BB4D-7A763D832FEC}"/>
    <dgm:cxn modelId="{1F8833A4-BF3A-4F5B-BF1C-83E951180A19}" type="presOf" srcId="{CD369021-3C97-4F3F-AC3D-882700826F27}" destId="{AD0463A1-A09D-4C35-AC6C-68DFED585E24}" srcOrd="0" destOrd="0" presId="urn:microsoft.com/office/officeart/2005/8/layout/hierarchy1"/>
    <dgm:cxn modelId="{F5839798-3059-48EA-A40F-673FFF30E979}" srcId="{F7D795CD-A72E-4550-AB63-F740093FEF1C}" destId="{219B00C1-18AC-4564-BB70-BA8B696FCE53}" srcOrd="0" destOrd="0" parTransId="{8E3023B3-67A4-4453-ACAD-839902F588B1}" sibTransId="{E07A68B1-AB61-4FD7-B496-1DB91DEA8DAA}"/>
    <dgm:cxn modelId="{C64412C6-536F-43AB-8600-02494B270252}" type="presOf" srcId="{219B00C1-18AC-4564-BB70-BA8B696FCE53}" destId="{E7EC11E6-34A0-44DA-8191-4B9A3BED3992}" srcOrd="0" destOrd="0" presId="urn:microsoft.com/office/officeart/2005/8/layout/hierarchy1"/>
    <dgm:cxn modelId="{D9EC91A4-48BF-4F2C-8FA2-C761567A3108}" srcId="{CC9D9795-A486-4B04-A83F-CD95EE7BD4D5}" destId="{1F3B2571-E3D4-4DDE-98F0-7E96F5F95FAC}" srcOrd="0" destOrd="0" parTransId="{BB681E0D-3C05-43EE-95AB-786ECEA9C053}" sibTransId="{A7FFB167-1822-4B42-96DD-656E714CB7DD}"/>
    <dgm:cxn modelId="{062A77BE-92E3-4E77-9918-BAE1C218C552}" type="presOf" srcId="{1F3B2571-E3D4-4DDE-98F0-7E96F5F95FAC}" destId="{56201EE3-F6D2-4046-853B-893AD2D83AC7}" srcOrd="0" destOrd="0" presId="urn:microsoft.com/office/officeart/2005/8/layout/hierarchy1"/>
    <dgm:cxn modelId="{1FAFCA1B-0B0F-4A65-B165-4D81E8453E0D}" type="presOf" srcId="{8E3023B3-67A4-4453-ACAD-839902F588B1}" destId="{496EC54E-64F4-4713-90C2-B85D96D043C6}" srcOrd="0" destOrd="0" presId="urn:microsoft.com/office/officeart/2005/8/layout/hierarchy1"/>
    <dgm:cxn modelId="{508CE2EC-A93C-4815-A1AC-24175D3153DA}" type="presOf" srcId="{F7D795CD-A72E-4550-AB63-F740093FEF1C}" destId="{02B349F4-7393-4C0D-B9D7-A91AA7CE9611}" srcOrd="0" destOrd="0" presId="urn:microsoft.com/office/officeart/2005/8/layout/hierarchy1"/>
    <dgm:cxn modelId="{BBB01C5F-5FA8-4873-A21E-4B0DB7CEC8FA}" type="presOf" srcId="{A85E4132-B271-4AE7-9063-7063CB995481}" destId="{2FA673C7-D546-4729-AA69-FC6057674998}" srcOrd="0" destOrd="0" presId="urn:microsoft.com/office/officeart/2005/8/layout/hierarchy1"/>
    <dgm:cxn modelId="{BAB11447-E4E6-4878-B65F-804EA3E4D948}" type="presOf" srcId="{BB681E0D-3C05-43EE-95AB-786ECEA9C053}" destId="{64BA88F9-A46E-483F-B3E8-E5D6E43F9CFA}" srcOrd="0" destOrd="0" presId="urn:microsoft.com/office/officeart/2005/8/layout/hierarchy1"/>
    <dgm:cxn modelId="{4B77DD1D-C810-4466-820C-89F593C894EF}" type="presOf" srcId="{AEDECF5F-6FC4-49ED-B734-BE927C9BC745}" destId="{4CBE2BF0-FD0D-4C15-9A0C-A897373A7261}" srcOrd="0" destOrd="0" presId="urn:microsoft.com/office/officeart/2005/8/layout/hierarchy1"/>
    <dgm:cxn modelId="{7709174B-88D1-4CBA-9A46-7739D250B018}" type="presOf" srcId="{284A295E-61F0-4069-A1AA-13A896991D12}" destId="{91E0AE70-5671-42BF-B6CC-0697A118304F}" srcOrd="0" destOrd="0" presId="urn:microsoft.com/office/officeart/2005/8/layout/hierarchy1"/>
    <dgm:cxn modelId="{2A6E5FDD-4118-4F83-971F-7844921B2F8D}" srcId="{1F3B2571-E3D4-4DDE-98F0-7E96F5F95FAC}" destId="{A85E4132-B271-4AE7-9063-7063CB995481}" srcOrd="1" destOrd="0" parTransId="{CD369021-3C97-4F3F-AC3D-882700826F27}" sibTransId="{5F0D6C7A-A67A-4C03-A054-768CCB2EAA59}"/>
    <dgm:cxn modelId="{09970FD1-127C-4822-B694-7B187A6964C6}" type="presOf" srcId="{D558BE24-D1F1-48C5-823B-32253C412441}" destId="{1503B590-1A9A-4F55-9FF7-98A918B3FC99}" srcOrd="0" destOrd="0" presId="urn:microsoft.com/office/officeart/2005/8/layout/hierarchy1"/>
    <dgm:cxn modelId="{8701C97A-BECD-4002-9BC1-3526C756C786}" srcId="{CC9D9795-A486-4B04-A83F-CD95EE7BD4D5}" destId="{F7D795CD-A72E-4550-AB63-F740093FEF1C}" srcOrd="1" destOrd="0" parTransId="{AEDECF5F-6FC4-49ED-B734-BE927C9BC745}" sibTransId="{3A06F44E-B45C-478D-B595-D9473510FF1F}"/>
    <dgm:cxn modelId="{09813AD2-626D-4B3E-B314-AE70A9AEAB27}" type="presOf" srcId="{9E278ED7-5F47-4FA9-A736-7C07DD301E28}" destId="{0290F9F5-5C50-42C7-B14B-9EF8B267D9B0}" srcOrd="0" destOrd="0" presId="urn:microsoft.com/office/officeart/2005/8/layout/hierarchy1"/>
    <dgm:cxn modelId="{F9544360-1C53-41BC-A466-2A8B55575212}" srcId="{C983EF84-8240-4CA3-BF4A-AE5F91526870}" destId="{CC9D9795-A486-4B04-A83F-CD95EE7BD4D5}" srcOrd="0" destOrd="0" parTransId="{AA26DC56-34BE-42DA-8BB9-A9D636341BFF}" sibTransId="{8BF7BA2D-8D32-4AB2-877D-3BC1C6EEB3A4}"/>
    <dgm:cxn modelId="{68C39E90-16BA-403D-9CB8-A6834F850FC7}" srcId="{1F3B2571-E3D4-4DDE-98F0-7E96F5F95FAC}" destId="{9E278ED7-5F47-4FA9-A736-7C07DD301E28}" srcOrd="0" destOrd="0" parTransId="{D558BE24-D1F1-48C5-823B-32253C412441}" sibTransId="{3FA9F921-7EED-4C4C-8F39-6A7D3FE2A5DC}"/>
    <dgm:cxn modelId="{A9DEF052-14AF-4B13-B8AE-82C1DB218B68}" type="presOf" srcId="{09AFA9AF-A99C-4FDD-AACF-283FEE79827E}" destId="{4C8B8B1E-8DD8-4723-8740-F518DD6C2103}" srcOrd="0" destOrd="0" presId="urn:microsoft.com/office/officeart/2005/8/layout/hierarchy1"/>
    <dgm:cxn modelId="{3E00E5BA-4C4C-44B1-908A-AA924DF58A36}" type="presOf" srcId="{C983EF84-8240-4CA3-BF4A-AE5F91526870}" destId="{A3A96F14-F559-4A6F-B4DE-C7C5AA8297EE}" srcOrd="0" destOrd="0" presId="urn:microsoft.com/office/officeart/2005/8/layout/hierarchy1"/>
    <dgm:cxn modelId="{28A51120-AA60-42CE-ACA8-A82D1C232178}" type="presParOf" srcId="{A3A96F14-F559-4A6F-B4DE-C7C5AA8297EE}" destId="{079842CF-0C53-4D9E-B315-7E4982A73EC8}" srcOrd="0" destOrd="0" presId="urn:microsoft.com/office/officeart/2005/8/layout/hierarchy1"/>
    <dgm:cxn modelId="{728C222D-12EC-40D6-84EF-97890C4A1A22}" type="presParOf" srcId="{079842CF-0C53-4D9E-B315-7E4982A73EC8}" destId="{78E5BF13-3B49-4A66-9D1A-436FCCEADBBD}" srcOrd="0" destOrd="0" presId="urn:microsoft.com/office/officeart/2005/8/layout/hierarchy1"/>
    <dgm:cxn modelId="{3CCF0997-51D5-4A72-BA45-1F3893FC1D64}" type="presParOf" srcId="{78E5BF13-3B49-4A66-9D1A-436FCCEADBBD}" destId="{CBEA5A8E-78C5-4F28-8AA1-F77C7C1D1EBD}" srcOrd="0" destOrd="0" presId="urn:microsoft.com/office/officeart/2005/8/layout/hierarchy1"/>
    <dgm:cxn modelId="{BD63C604-AAED-468D-B1E0-A3D63128956A}" type="presParOf" srcId="{78E5BF13-3B49-4A66-9D1A-436FCCEADBBD}" destId="{CF691286-FA22-4225-9726-A1E44ECC161C}" srcOrd="1" destOrd="0" presId="urn:microsoft.com/office/officeart/2005/8/layout/hierarchy1"/>
    <dgm:cxn modelId="{56885329-E67E-4B9F-8ECB-27F9C6355002}" type="presParOf" srcId="{079842CF-0C53-4D9E-B315-7E4982A73EC8}" destId="{64AFE230-53F8-4280-9ACF-5079F78D4E27}" srcOrd="1" destOrd="0" presId="urn:microsoft.com/office/officeart/2005/8/layout/hierarchy1"/>
    <dgm:cxn modelId="{2FA3F287-FA77-4E46-A2CC-41C29FEBD85D}" type="presParOf" srcId="{64AFE230-53F8-4280-9ACF-5079F78D4E27}" destId="{64BA88F9-A46E-483F-B3E8-E5D6E43F9CFA}" srcOrd="0" destOrd="0" presId="urn:microsoft.com/office/officeart/2005/8/layout/hierarchy1"/>
    <dgm:cxn modelId="{AE065AB3-E4D0-49A9-82A2-970D38056983}" type="presParOf" srcId="{64AFE230-53F8-4280-9ACF-5079F78D4E27}" destId="{B14223DD-8C41-499B-9734-F6D79A2BDC4E}" srcOrd="1" destOrd="0" presId="urn:microsoft.com/office/officeart/2005/8/layout/hierarchy1"/>
    <dgm:cxn modelId="{968CB12A-7317-495F-B5EF-F5A3BB0759A2}" type="presParOf" srcId="{B14223DD-8C41-499B-9734-F6D79A2BDC4E}" destId="{7FE3D155-B456-4594-A799-60C8C8748922}" srcOrd="0" destOrd="0" presId="urn:microsoft.com/office/officeart/2005/8/layout/hierarchy1"/>
    <dgm:cxn modelId="{65DE3B47-4058-4FB6-918A-ADBAE26951A9}" type="presParOf" srcId="{7FE3D155-B456-4594-A799-60C8C8748922}" destId="{083993C9-0FFE-49E0-9C73-F61E70F0D142}" srcOrd="0" destOrd="0" presId="urn:microsoft.com/office/officeart/2005/8/layout/hierarchy1"/>
    <dgm:cxn modelId="{07813249-9663-49E0-B559-CDE44B93CDF9}" type="presParOf" srcId="{7FE3D155-B456-4594-A799-60C8C8748922}" destId="{56201EE3-F6D2-4046-853B-893AD2D83AC7}" srcOrd="1" destOrd="0" presId="urn:microsoft.com/office/officeart/2005/8/layout/hierarchy1"/>
    <dgm:cxn modelId="{77DA8D95-B71F-4656-A378-6B3F7C817011}" type="presParOf" srcId="{B14223DD-8C41-499B-9734-F6D79A2BDC4E}" destId="{F5E2C2BB-2F72-4B8C-A25C-59F6F4A0CC47}" srcOrd="1" destOrd="0" presId="urn:microsoft.com/office/officeart/2005/8/layout/hierarchy1"/>
    <dgm:cxn modelId="{A16A892C-9C37-45C7-9FF7-37397CF3BC34}" type="presParOf" srcId="{F5E2C2BB-2F72-4B8C-A25C-59F6F4A0CC47}" destId="{1503B590-1A9A-4F55-9FF7-98A918B3FC99}" srcOrd="0" destOrd="0" presId="urn:microsoft.com/office/officeart/2005/8/layout/hierarchy1"/>
    <dgm:cxn modelId="{86E6BB49-C116-45E1-A0FE-421B15277E01}" type="presParOf" srcId="{F5E2C2BB-2F72-4B8C-A25C-59F6F4A0CC47}" destId="{92495FE7-25B8-4AAD-9204-8DE8461CD2EE}" srcOrd="1" destOrd="0" presId="urn:microsoft.com/office/officeart/2005/8/layout/hierarchy1"/>
    <dgm:cxn modelId="{00C28B02-F2BF-4A46-AE39-DF8079A099E4}" type="presParOf" srcId="{92495FE7-25B8-4AAD-9204-8DE8461CD2EE}" destId="{8E9840B3-4D74-4330-BF92-9CCD24B1FC5D}" srcOrd="0" destOrd="0" presId="urn:microsoft.com/office/officeart/2005/8/layout/hierarchy1"/>
    <dgm:cxn modelId="{B1298925-E367-4F26-A762-8267A4F305AF}" type="presParOf" srcId="{8E9840B3-4D74-4330-BF92-9CCD24B1FC5D}" destId="{A8AC838F-D634-4526-BC21-2335E7369F04}" srcOrd="0" destOrd="0" presId="urn:microsoft.com/office/officeart/2005/8/layout/hierarchy1"/>
    <dgm:cxn modelId="{E1DF02D7-ACB1-40ED-AEF6-FA19B6F6217B}" type="presParOf" srcId="{8E9840B3-4D74-4330-BF92-9CCD24B1FC5D}" destId="{0290F9F5-5C50-42C7-B14B-9EF8B267D9B0}" srcOrd="1" destOrd="0" presId="urn:microsoft.com/office/officeart/2005/8/layout/hierarchy1"/>
    <dgm:cxn modelId="{C4DC2C5F-9FA4-4E46-B3A8-7E81A403EDB8}" type="presParOf" srcId="{92495FE7-25B8-4AAD-9204-8DE8461CD2EE}" destId="{D4A9F5E6-1280-4E97-B888-3F64898BD2E5}" srcOrd="1" destOrd="0" presId="urn:microsoft.com/office/officeart/2005/8/layout/hierarchy1"/>
    <dgm:cxn modelId="{00AE9F8D-7676-42A1-AD39-6539D28ED687}" type="presParOf" srcId="{F5E2C2BB-2F72-4B8C-A25C-59F6F4A0CC47}" destId="{AD0463A1-A09D-4C35-AC6C-68DFED585E24}" srcOrd="2" destOrd="0" presId="urn:microsoft.com/office/officeart/2005/8/layout/hierarchy1"/>
    <dgm:cxn modelId="{BB6953E5-E945-447D-94C7-FB681E7F4E32}" type="presParOf" srcId="{F5E2C2BB-2F72-4B8C-A25C-59F6F4A0CC47}" destId="{CB0225AE-D676-4EA1-BCAF-BD7002B2712E}" srcOrd="3" destOrd="0" presId="urn:microsoft.com/office/officeart/2005/8/layout/hierarchy1"/>
    <dgm:cxn modelId="{323E4FCC-912E-4D24-80D5-9DB27D16CA40}" type="presParOf" srcId="{CB0225AE-D676-4EA1-BCAF-BD7002B2712E}" destId="{B47075DB-955D-4FDD-A1AD-D5F9CBFCB6EF}" srcOrd="0" destOrd="0" presId="urn:microsoft.com/office/officeart/2005/8/layout/hierarchy1"/>
    <dgm:cxn modelId="{8EB6528F-8E9B-428A-B1F8-8ED6F9782D9C}" type="presParOf" srcId="{B47075DB-955D-4FDD-A1AD-D5F9CBFCB6EF}" destId="{A3CE106C-AF75-46BB-B636-44BC9F72057B}" srcOrd="0" destOrd="0" presId="urn:microsoft.com/office/officeart/2005/8/layout/hierarchy1"/>
    <dgm:cxn modelId="{CA672B1F-13C4-4CBE-A03E-48EED63D6870}" type="presParOf" srcId="{B47075DB-955D-4FDD-A1AD-D5F9CBFCB6EF}" destId="{2FA673C7-D546-4729-AA69-FC6057674998}" srcOrd="1" destOrd="0" presId="urn:microsoft.com/office/officeart/2005/8/layout/hierarchy1"/>
    <dgm:cxn modelId="{2D0C850D-256E-4676-8166-92E67DBBD5FB}" type="presParOf" srcId="{CB0225AE-D676-4EA1-BCAF-BD7002B2712E}" destId="{DA5E284C-5FF1-443B-A3D2-FEAC605FA509}" srcOrd="1" destOrd="0" presId="urn:microsoft.com/office/officeart/2005/8/layout/hierarchy1"/>
    <dgm:cxn modelId="{C554E316-27D7-4AAA-B056-1C3EBEBDC8DC}" type="presParOf" srcId="{64AFE230-53F8-4280-9ACF-5079F78D4E27}" destId="{4CBE2BF0-FD0D-4C15-9A0C-A897373A7261}" srcOrd="2" destOrd="0" presId="urn:microsoft.com/office/officeart/2005/8/layout/hierarchy1"/>
    <dgm:cxn modelId="{DC92B053-3115-4E7C-8142-B430EDA4164F}" type="presParOf" srcId="{64AFE230-53F8-4280-9ACF-5079F78D4E27}" destId="{4C25AA9C-9182-44DD-893F-CEC4F15AFA99}" srcOrd="3" destOrd="0" presId="urn:microsoft.com/office/officeart/2005/8/layout/hierarchy1"/>
    <dgm:cxn modelId="{DE8DFFB7-A951-42B5-AF5E-F351C26E76B9}" type="presParOf" srcId="{4C25AA9C-9182-44DD-893F-CEC4F15AFA99}" destId="{3F44B7C9-A654-43BB-9364-0ED726DFCCAD}" srcOrd="0" destOrd="0" presId="urn:microsoft.com/office/officeart/2005/8/layout/hierarchy1"/>
    <dgm:cxn modelId="{C169C855-794B-4515-BB32-F4039848376C}" type="presParOf" srcId="{3F44B7C9-A654-43BB-9364-0ED726DFCCAD}" destId="{D416D464-DA32-47D5-9C77-D35EA1A9EF5A}" srcOrd="0" destOrd="0" presId="urn:microsoft.com/office/officeart/2005/8/layout/hierarchy1"/>
    <dgm:cxn modelId="{20F85E2D-A822-4BB0-8571-051FF69AAE6F}" type="presParOf" srcId="{3F44B7C9-A654-43BB-9364-0ED726DFCCAD}" destId="{02B349F4-7393-4C0D-B9D7-A91AA7CE9611}" srcOrd="1" destOrd="0" presId="urn:microsoft.com/office/officeart/2005/8/layout/hierarchy1"/>
    <dgm:cxn modelId="{6901085E-C6F8-437E-99A3-664541BE9BC9}" type="presParOf" srcId="{4C25AA9C-9182-44DD-893F-CEC4F15AFA99}" destId="{850E0AF4-7943-403D-A6AF-203F71034CFC}" srcOrd="1" destOrd="0" presId="urn:microsoft.com/office/officeart/2005/8/layout/hierarchy1"/>
    <dgm:cxn modelId="{FC9DEEB1-958A-4F58-A24F-D04592CF9A09}" type="presParOf" srcId="{850E0AF4-7943-403D-A6AF-203F71034CFC}" destId="{496EC54E-64F4-4713-90C2-B85D96D043C6}" srcOrd="0" destOrd="0" presId="urn:microsoft.com/office/officeart/2005/8/layout/hierarchy1"/>
    <dgm:cxn modelId="{B9E3074B-2CEF-457B-8C03-AEB7BC61EA8A}" type="presParOf" srcId="{850E0AF4-7943-403D-A6AF-203F71034CFC}" destId="{87180220-825E-48C6-982B-4AC46844D047}" srcOrd="1" destOrd="0" presId="urn:microsoft.com/office/officeart/2005/8/layout/hierarchy1"/>
    <dgm:cxn modelId="{8AB5A574-3B29-4377-8873-CD7C684E9E13}" type="presParOf" srcId="{87180220-825E-48C6-982B-4AC46844D047}" destId="{CC61C995-0438-45F3-BAB8-1DB924B27247}" srcOrd="0" destOrd="0" presId="urn:microsoft.com/office/officeart/2005/8/layout/hierarchy1"/>
    <dgm:cxn modelId="{9084059D-F7BD-4A28-A149-E7C0B00F1EC4}" type="presParOf" srcId="{CC61C995-0438-45F3-BAB8-1DB924B27247}" destId="{68ECFCA3-48AB-4A3B-88F6-F37C32C767BF}" srcOrd="0" destOrd="0" presId="urn:microsoft.com/office/officeart/2005/8/layout/hierarchy1"/>
    <dgm:cxn modelId="{D8D1BCCE-0EDE-46AC-9271-B3499683B4E7}" type="presParOf" srcId="{CC61C995-0438-45F3-BAB8-1DB924B27247}" destId="{E7EC11E6-34A0-44DA-8191-4B9A3BED3992}" srcOrd="1" destOrd="0" presId="urn:microsoft.com/office/officeart/2005/8/layout/hierarchy1"/>
    <dgm:cxn modelId="{E8C4DB24-B502-478F-A8EF-A6FA53F13997}" type="presParOf" srcId="{87180220-825E-48C6-982B-4AC46844D047}" destId="{0F7D4AAC-D1EB-49C9-8D84-C05C63F80DE8}" srcOrd="1" destOrd="0" presId="urn:microsoft.com/office/officeart/2005/8/layout/hierarchy1"/>
    <dgm:cxn modelId="{2BDB2071-75C6-4175-AC2B-03900B2C6EC1}" type="presParOf" srcId="{850E0AF4-7943-403D-A6AF-203F71034CFC}" destId="{91E0AE70-5671-42BF-B6CC-0697A118304F}" srcOrd="2" destOrd="0" presId="urn:microsoft.com/office/officeart/2005/8/layout/hierarchy1"/>
    <dgm:cxn modelId="{2CFABB6C-2315-46BD-A63B-BEE88AAA98E7}" type="presParOf" srcId="{850E0AF4-7943-403D-A6AF-203F71034CFC}" destId="{7C44560A-DB73-4A5F-88D1-361231A12B88}" srcOrd="3" destOrd="0" presId="urn:microsoft.com/office/officeart/2005/8/layout/hierarchy1"/>
    <dgm:cxn modelId="{D6B8E883-9241-4C9A-8B7D-E329D75EA7E7}" type="presParOf" srcId="{7C44560A-DB73-4A5F-88D1-361231A12B88}" destId="{871F77E3-802A-4C95-8EC8-A235D106C407}" srcOrd="0" destOrd="0" presId="urn:microsoft.com/office/officeart/2005/8/layout/hierarchy1"/>
    <dgm:cxn modelId="{D18DD1A9-9706-420C-8A7A-A0A6ADFC961A}" type="presParOf" srcId="{871F77E3-802A-4C95-8EC8-A235D106C407}" destId="{3E62953B-3B1B-4B39-A99E-F977E37CC6B1}" srcOrd="0" destOrd="0" presId="urn:microsoft.com/office/officeart/2005/8/layout/hierarchy1"/>
    <dgm:cxn modelId="{1B388540-7F88-4EFC-A62E-98FD0239C03B}" type="presParOf" srcId="{871F77E3-802A-4C95-8EC8-A235D106C407}" destId="{4C8B8B1E-8DD8-4723-8740-F518DD6C2103}" srcOrd="1" destOrd="0" presId="urn:microsoft.com/office/officeart/2005/8/layout/hierarchy1"/>
    <dgm:cxn modelId="{03F3F677-9785-430D-A868-46F2486E3547}" type="presParOf" srcId="{7C44560A-DB73-4A5F-88D1-361231A12B88}" destId="{FFEC902D-3FAE-43D9-83D2-D0D435791C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D28C1-6408-47DC-BBFD-E6543929E644}">
      <dsp:nvSpPr>
        <dsp:cNvPr id="0" name=""/>
        <dsp:cNvSpPr/>
      </dsp:nvSpPr>
      <dsp:spPr>
        <a:xfrm>
          <a:off x="6179588" y="981795"/>
          <a:ext cx="942540" cy="448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682"/>
              </a:lnTo>
              <a:lnTo>
                <a:pt x="942540" y="305682"/>
              </a:lnTo>
              <a:lnTo>
                <a:pt x="942540" y="448563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98BF7F-46ED-43A2-9930-85C1B1E9D182}">
      <dsp:nvSpPr>
        <dsp:cNvPr id="0" name=""/>
        <dsp:cNvSpPr/>
      </dsp:nvSpPr>
      <dsp:spPr>
        <a:xfrm>
          <a:off x="5237047" y="2409744"/>
          <a:ext cx="942540" cy="448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682"/>
              </a:lnTo>
              <a:lnTo>
                <a:pt x="942540" y="305682"/>
              </a:lnTo>
              <a:lnTo>
                <a:pt x="942540" y="448563"/>
              </a:lnTo>
            </a:path>
          </a:pathLst>
        </a:custGeom>
        <a:noFill/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3145A-9EC4-4E78-9BE0-021FE2CF9255}">
      <dsp:nvSpPr>
        <dsp:cNvPr id="0" name=""/>
        <dsp:cNvSpPr/>
      </dsp:nvSpPr>
      <dsp:spPr>
        <a:xfrm>
          <a:off x="4294507" y="3837692"/>
          <a:ext cx="1158059" cy="448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682"/>
              </a:lnTo>
              <a:lnTo>
                <a:pt x="1158059" y="305682"/>
              </a:lnTo>
              <a:lnTo>
                <a:pt x="1158059" y="448563"/>
              </a:lnTo>
            </a:path>
          </a:pathLst>
        </a:custGeom>
        <a:noFill/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07B7D-2B33-4427-9BD9-2B50A0A90D49}">
      <dsp:nvSpPr>
        <dsp:cNvPr id="0" name=""/>
        <dsp:cNvSpPr/>
      </dsp:nvSpPr>
      <dsp:spPr>
        <a:xfrm>
          <a:off x="3351967" y="3837692"/>
          <a:ext cx="942540" cy="448563"/>
        </a:xfrm>
        <a:custGeom>
          <a:avLst/>
          <a:gdLst/>
          <a:ahLst/>
          <a:cxnLst/>
          <a:rect l="0" t="0" r="0" b="0"/>
          <a:pathLst>
            <a:path>
              <a:moveTo>
                <a:pt x="942540" y="0"/>
              </a:moveTo>
              <a:lnTo>
                <a:pt x="942540" y="305682"/>
              </a:lnTo>
              <a:lnTo>
                <a:pt x="0" y="305682"/>
              </a:lnTo>
              <a:lnTo>
                <a:pt x="0" y="448563"/>
              </a:lnTo>
            </a:path>
          </a:pathLst>
        </a:custGeom>
        <a:noFill/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A73BC-F68B-4AB1-8F10-BD50026AEC87}">
      <dsp:nvSpPr>
        <dsp:cNvPr id="0" name=""/>
        <dsp:cNvSpPr/>
      </dsp:nvSpPr>
      <dsp:spPr>
        <a:xfrm>
          <a:off x="4294507" y="2409744"/>
          <a:ext cx="942540" cy="448563"/>
        </a:xfrm>
        <a:custGeom>
          <a:avLst/>
          <a:gdLst/>
          <a:ahLst/>
          <a:cxnLst/>
          <a:rect l="0" t="0" r="0" b="0"/>
          <a:pathLst>
            <a:path>
              <a:moveTo>
                <a:pt x="942540" y="0"/>
              </a:moveTo>
              <a:lnTo>
                <a:pt x="942540" y="305682"/>
              </a:lnTo>
              <a:lnTo>
                <a:pt x="0" y="305682"/>
              </a:lnTo>
              <a:lnTo>
                <a:pt x="0" y="448563"/>
              </a:lnTo>
            </a:path>
          </a:pathLst>
        </a:custGeom>
        <a:noFill/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DCC3A-A193-4D7A-BE43-F1AF6ED75F88}">
      <dsp:nvSpPr>
        <dsp:cNvPr id="0" name=""/>
        <dsp:cNvSpPr/>
      </dsp:nvSpPr>
      <dsp:spPr>
        <a:xfrm>
          <a:off x="5237047" y="981795"/>
          <a:ext cx="942540" cy="448563"/>
        </a:xfrm>
        <a:custGeom>
          <a:avLst/>
          <a:gdLst/>
          <a:ahLst/>
          <a:cxnLst/>
          <a:rect l="0" t="0" r="0" b="0"/>
          <a:pathLst>
            <a:path>
              <a:moveTo>
                <a:pt x="942540" y="0"/>
              </a:moveTo>
              <a:lnTo>
                <a:pt x="942540" y="305682"/>
              </a:lnTo>
              <a:lnTo>
                <a:pt x="0" y="305682"/>
              </a:lnTo>
              <a:lnTo>
                <a:pt x="0" y="448563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18AB3-1369-4146-91EA-1C3EB1E30DA1}">
      <dsp:nvSpPr>
        <dsp:cNvPr id="0" name=""/>
        <dsp:cNvSpPr/>
      </dsp:nvSpPr>
      <dsp:spPr>
        <a:xfrm>
          <a:off x="5408418" y="2410"/>
          <a:ext cx="1542338" cy="9793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798F1-A44B-4D97-9500-35A11D670F9B}">
      <dsp:nvSpPr>
        <dsp:cNvPr id="0" name=""/>
        <dsp:cNvSpPr/>
      </dsp:nvSpPr>
      <dsp:spPr>
        <a:xfrm>
          <a:off x="5579789" y="165212"/>
          <a:ext cx="1542338" cy="97938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Système informatique</a:t>
          </a:r>
          <a:endParaRPr lang="fr-FR" sz="1500" kern="1200" dirty="0"/>
        </a:p>
      </dsp:txBody>
      <dsp:txXfrm>
        <a:off x="5608474" y="193897"/>
        <a:ext cx="1484968" cy="922015"/>
      </dsp:txXfrm>
    </dsp:sp>
    <dsp:sp modelId="{664BFF51-3C48-4ED9-A03E-B7533DEF82FD}">
      <dsp:nvSpPr>
        <dsp:cNvPr id="0" name=""/>
        <dsp:cNvSpPr/>
      </dsp:nvSpPr>
      <dsp:spPr>
        <a:xfrm>
          <a:off x="4465878" y="1430358"/>
          <a:ext cx="1542338" cy="9793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A04F5-3DFD-49D4-B321-93BA472A4CF6}">
      <dsp:nvSpPr>
        <dsp:cNvPr id="0" name=""/>
        <dsp:cNvSpPr/>
      </dsp:nvSpPr>
      <dsp:spPr>
        <a:xfrm>
          <a:off x="4637249" y="1593161"/>
          <a:ext cx="1542338" cy="97938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Du logiciel</a:t>
          </a:r>
          <a:endParaRPr lang="fr-FR" sz="1500" kern="1200" dirty="0"/>
        </a:p>
      </dsp:txBody>
      <dsp:txXfrm>
        <a:off x="4665934" y="1621846"/>
        <a:ext cx="1484968" cy="922015"/>
      </dsp:txXfrm>
    </dsp:sp>
    <dsp:sp modelId="{B34601B8-A901-4DE4-B954-3B2EA1C5DAAA}">
      <dsp:nvSpPr>
        <dsp:cNvPr id="0" name=""/>
        <dsp:cNvSpPr/>
      </dsp:nvSpPr>
      <dsp:spPr>
        <a:xfrm>
          <a:off x="3523338" y="2858307"/>
          <a:ext cx="1542338" cy="9793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A4A8E-39E0-4F09-A163-D77AFBEC0E19}">
      <dsp:nvSpPr>
        <dsp:cNvPr id="0" name=""/>
        <dsp:cNvSpPr/>
      </dsp:nvSpPr>
      <dsp:spPr>
        <a:xfrm>
          <a:off x="3694709" y="3021109"/>
          <a:ext cx="1542338" cy="97938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Logiciels de bases</a:t>
          </a:r>
          <a:endParaRPr lang="fr-FR" sz="1500" kern="1200" dirty="0"/>
        </a:p>
      </dsp:txBody>
      <dsp:txXfrm>
        <a:off x="3723394" y="3049794"/>
        <a:ext cx="1484968" cy="922015"/>
      </dsp:txXfrm>
    </dsp:sp>
    <dsp:sp modelId="{FEDBCFE2-19DA-4440-B343-DEA5D5A58A05}">
      <dsp:nvSpPr>
        <dsp:cNvPr id="0" name=""/>
        <dsp:cNvSpPr/>
      </dsp:nvSpPr>
      <dsp:spPr>
        <a:xfrm>
          <a:off x="2365279" y="4286256"/>
          <a:ext cx="1973376" cy="9793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4A02A7-63FA-4C99-AE53-ADD05C0BACE1}">
      <dsp:nvSpPr>
        <dsp:cNvPr id="0" name=""/>
        <dsp:cNvSpPr/>
      </dsp:nvSpPr>
      <dsp:spPr>
        <a:xfrm>
          <a:off x="2536650" y="4449058"/>
          <a:ext cx="1973376" cy="97938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Outils de développement et d’exécution de programmes</a:t>
          </a:r>
          <a:endParaRPr lang="fr-FR" sz="1500" kern="1200" dirty="0"/>
        </a:p>
      </dsp:txBody>
      <dsp:txXfrm>
        <a:off x="2565335" y="4477743"/>
        <a:ext cx="1916006" cy="922015"/>
      </dsp:txXfrm>
    </dsp:sp>
    <dsp:sp modelId="{F50EB65F-9D5D-487A-95A0-DA8CAFED471E}">
      <dsp:nvSpPr>
        <dsp:cNvPr id="0" name=""/>
        <dsp:cNvSpPr/>
      </dsp:nvSpPr>
      <dsp:spPr>
        <a:xfrm>
          <a:off x="4681397" y="4286256"/>
          <a:ext cx="1542338" cy="9793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636EA-2C3A-4120-A2A4-656A430C7C3C}">
      <dsp:nvSpPr>
        <dsp:cNvPr id="0" name=""/>
        <dsp:cNvSpPr/>
      </dsp:nvSpPr>
      <dsp:spPr>
        <a:xfrm>
          <a:off x="4852768" y="4449058"/>
          <a:ext cx="1542338" cy="97938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i="0" kern="1200" dirty="0" smtClean="0"/>
            <a:t>Système d’exploitation</a:t>
          </a:r>
          <a:endParaRPr lang="fr-FR" sz="1500" b="1" i="0" kern="1200" dirty="0"/>
        </a:p>
      </dsp:txBody>
      <dsp:txXfrm>
        <a:off x="4881453" y="4477743"/>
        <a:ext cx="1484968" cy="922015"/>
      </dsp:txXfrm>
    </dsp:sp>
    <dsp:sp modelId="{D1B3DF38-709E-4027-8B77-B4A209F0362B}">
      <dsp:nvSpPr>
        <dsp:cNvPr id="0" name=""/>
        <dsp:cNvSpPr/>
      </dsp:nvSpPr>
      <dsp:spPr>
        <a:xfrm>
          <a:off x="5408418" y="2858307"/>
          <a:ext cx="1542338" cy="9793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D449C-58C1-405F-9AF8-FCFA68704E8F}">
      <dsp:nvSpPr>
        <dsp:cNvPr id="0" name=""/>
        <dsp:cNvSpPr/>
      </dsp:nvSpPr>
      <dsp:spPr>
        <a:xfrm>
          <a:off x="5579789" y="3021109"/>
          <a:ext cx="1542338" cy="97938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Logiciels d’application</a:t>
          </a:r>
          <a:endParaRPr lang="fr-FR" sz="1500" kern="1200" dirty="0"/>
        </a:p>
      </dsp:txBody>
      <dsp:txXfrm>
        <a:off x="5608474" y="3049794"/>
        <a:ext cx="1484968" cy="922015"/>
      </dsp:txXfrm>
    </dsp:sp>
    <dsp:sp modelId="{5D721F53-7E1F-4AF3-B983-30F2BF9A89E2}">
      <dsp:nvSpPr>
        <dsp:cNvPr id="0" name=""/>
        <dsp:cNvSpPr/>
      </dsp:nvSpPr>
      <dsp:spPr>
        <a:xfrm>
          <a:off x="6350959" y="1430358"/>
          <a:ext cx="1542338" cy="9793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C5D9C-FCD8-44D7-9ECE-8E8A808DE326}">
      <dsp:nvSpPr>
        <dsp:cNvPr id="0" name=""/>
        <dsp:cNvSpPr/>
      </dsp:nvSpPr>
      <dsp:spPr>
        <a:xfrm>
          <a:off x="6522330" y="1593161"/>
          <a:ext cx="1542338" cy="97938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Du matériel</a:t>
          </a:r>
          <a:endParaRPr lang="fr-FR" sz="1500" kern="1200" dirty="0"/>
        </a:p>
      </dsp:txBody>
      <dsp:txXfrm>
        <a:off x="6551015" y="1621846"/>
        <a:ext cx="1484968" cy="9220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7C07B-3553-4791-9062-ABD3FCFF6DE9}" type="datetimeFigureOut">
              <a:rPr lang="fr-FR" smtClean="0"/>
              <a:pPr/>
              <a:t>20/04/2016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1EB7-BA22-4EB8-A994-0A023DCF1B3A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007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F1EB7-BA22-4EB8-A994-0A023DCF1B3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F1EB7-BA22-4EB8-A994-0A023DCF1B3A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F1EB7-BA22-4EB8-A994-0A023DCF1B3A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... (Un type est associé à une application).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F1EB7-BA22-4EB8-A994-0A023DCF1B3A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F1EB7-BA22-4EB8-A994-0A023DCF1B3A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B6C1313-BB01-41B0-9557-2869B707D0A5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BE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6288" y="6492240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r>
              <a:rPr lang="fr-BE" smtClean="0"/>
              <a:t>1</a:t>
            </a:r>
            <a:endParaRPr lang="fr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64A-D868-4FA5-B8B3-F87781159EF1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F78C-95DD-447F-9466-2F7527FB144F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C9B2-4B0F-4B5A-8E6C-F0098C10718C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82000" y="6492240"/>
            <a:ext cx="762000" cy="3657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C54D-C59E-4A9D-B94A-30002C291CE7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0146-EAFA-49F5-BF99-B7B45417BBAD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7B06E1-BE63-4982-8F15-D264C646C109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F2573EA-E6FA-4B58-88AA-B0D55099F17C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921C-E33E-4E24-9C36-32F09AF05D19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4D9D0-202D-40CB-A645-6E2E52E5BC14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1F79-4802-4B48-8EFB-7F59FAEAFB7D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79122-3D03-4C4E-BF43-F756220C7739}" type="datetime1">
              <a:rPr lang="fr-FR" smtClean="0"/>
              <a:t>20/04/2016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458200" cy="2622153"/>
          </a:xfrm>
        </p:spPr>
        <p:txBody>
          <a:bodyPr/>
          <a:lstStyle/>
          <a:p>
            <a:pPr algn="ctr"/>
            <a:r>
              <a:rPr lang="fr-FR" dirty="0" smtClean="0"/>
              <a:t>CSI 3531 </a:t>
            </a:r>
            <a:br>
              <a:rPr lang="fr-FR" dirty="0" smtClean="0"/>
            </a:br>
            <a:r>
              <a:rPr lang="fr-FR" dirty="0" smtClean="0"/>
              <a:t>Systèmes d’exploitation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Nathalie </a:t>
            </a:r>
            <a:r>
              <a:rPr lang="fr-FR" dirty="0" err="1" smtClean="0"/>
              <a:t>Japkowicz</a:t>
            </a:r>
            <a:endParaRPr lang="fr-FR" dirty="0" smtClean="0"/>
          </a:p>
          <a:p>
            <a:r>
              <a:rPr lang="fr-FR" dirty="0" smtClean="0"/>
              <a:t>nat@site.uottawa.ca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smtClean="0"/>
              <a:t>1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1612"/>
            <a:ext cx="8401080" cy="500292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endParaRPr lang="fr-FR" sz="24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 smtClean="0"/>
              <a:t> Fournir une interface d’accès simplifiée aux ressources.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 smtClean="0"/>
              <a:t>Gérer le partage efficace et équitable des ressources.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 smtClean="0"/>
              <a:t>Assurer le contrôle d’accès aux ressources.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400" dirty="0" smtClean="0"/>
              <a:t>                      Le Système d’exploitation est un gestionnaire de ressources qui met en œuvre une machine virtuelle.</a:t>
            </a:r>
            <a:endParaRPr lang="fr-FR" sz="2400" dirty="0"/>
          </a:p>
        </p:txBody>
      </p:sp>
      <p:sp>
        <p:nvSpPr>
          <p:cNvPr id="4" name="Flèche droite 3"/>
          <p:cNvSpPr/>
          <p:nvPr/>
        </p:nvSpPr>
        <p:spPr>
          <a:xfrm>
            <a:off x="1214414" y="4214818"/>
            <a:ext cx="71438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des processus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 vert="horz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 smtClean="0"/>
              <a:t>Un processus c’est un programme en cours d’exécution.</a:t>
            </a:r>
          </a:p>
          <a:p>
            <a:pPr algn="just">
              <a:lnSpc>
                <a:spcPct val="150000"/>
              </a:lnSpc>
            </a:pPr>
            <a:r>
              <a:rPr lang="fr-FR" sz="2400" b="1" dirty="0" smtClean="0"/>
              <a:t>Problème : </a:t>
            </a:r>
            <a:r>
              <a:rPr lang="fr-FR" sz="2400" dirty="0" smtClean="0"/>
              <a:t>Un processeur ne peut exécuter qu'une seule instruction à la fois. </a:t>
            </a:r>
          </a:p>
          <a:p>
            <a:pPr algn="just">
              <a:lnSpc>
                <a:spcPct val="150000"/>
              </a:lnSpc>
            </a:pPr>
            <a:r>
              <a:rPr lang="fr-FR" sz="2400" b="1" dirty="0" smtClean="0"/>
              <a:t>But : </a:t>
            </a:r>
            <a:r>
              <a:rPr lang="fr-FR" sz="2400" dirty="0" smtClean="0"/>
              <a:t>Partager un (ou plusieurs) processeur entre différents programmes (les processus). </a:t>
            </a:r>
          </a:p>
          <a:p>
            <a:pPr algn="just">
              <a:lnSpc>
                <a:spcPct val="150000"/>
              </a:lnSpc>
              <a:buNone/>
            </a:pP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des processus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6643702" y="4643446"/>
            <a:ext cx="157163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Nouveau 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3857620" y="3143248"/>
            <a:ext cx="135732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Prêt 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6500826" y="1857364"/>
            <a:ext cx="157163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attente 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642910" y="1785926"/>
            <a:ext cx="1714512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exécution 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785786" y="4857760"/>
            <a:ext cx="1500198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Terminé </a:t>
            </a:r>
            <a:endParaRPr lang="fr-FR" dirty="0"/>
          </a:p>
        </p:txBody>
      </p:sp>
      <p:cxnSp>
        <p:nvCxnSpPr>
          <p:cNvPr id="14" name="Connecteur droit avec flèche 13"/>
          <p:cNvCxnSpPr>
            <a:endCxn id="10" idx="2"/>
          </p:cNvCxnSpPr>
          <p:nvPr/>
        </p:nvCxnSpPr>
        <p:spPr>
          <a:xfrm>
            <a:off x="2357422" y="2500306"/>
            <a:ext cx="41434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10800000" flipV="1">
            <a:off x="5214942" y="2857496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9" idx="4"/>
          </p:cNvCxnSpPr>
          <p:nvPr/>
        </p:nvCxnSpPr>
        <p:spPr>
          <a:xfrm rot="16200000" flipH="1">
            <a:off x="3714744" y="5179231"/>
            <a:ext cx="1643077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10800000">
            <a:off x="2357422" y="2857496"/>
            <a:ext cx="164307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11" idx="4"/>
          </p:cNvCxnSpPr>
          <p:nvPr/>
        </p:nvCxnSpPr>
        <p:spPr>
          <a:xfrm rot="5400000">
            <a:off x="714348" y="4000504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10800000">
            <a:off x="5214942" y="4071942"/>
            <a:ext cx="164307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3071802" y="2000240"/>
            <a:ext cx="3002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Ressources non disponibles</a:t>
            </a:r>
            <a:endParaRPr lang="fr-FR" dirty="0"/>
          </a:p>
        </p:txBody>
      </p:sp>
      <p:sp>
        <p:nvSpPr>
          <p:cNvPr id="36" name="ZoneTexte 35"/>
          <p:cNvSpPr txBox="1"/>
          <p:nvPr/>
        </p:nvSpPr>
        <p:spPr>
          <a:xfrm>
            <a:off x="5572132" y="3357562"/>
            <a:ext cx="2549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Ressources disponibles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4643438" y="5500702"/>
            <a:ext cx="1527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File d’attente</a:t>
            </a:r>
            <a:endParaRPr lang="fr-FR" dirty="0"/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2000232" y="3071810"/>
            <a:ext cx="1714512" cy="785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1928794" y="3429000"/>
            <a:ext cx="152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Interruption </a:t>
            </a:r>
            <a:endParaRPr lang="fr-FR" dirty="0"/>
          </a:p>
        </p:txBody>
      </p:sp>
      <p:sp>
        <p:nvSpPr>
          <p:cNvPr id="42" name="ZoneTexte 41"/>
          <p:cNvSpPr txBox="1"/>
          <p:nvPr/>
        </p:nvSpPr>
        <p:spPr>
          <a:xfrm>
            <a:off x="2857488" y="2714620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Processeur disponible </a:t>
            </a:r>
            <a:endParaRPr lang="fr-FR" dirty="0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des processus</a:t>
            </a:r>
            <a:endParaRPr lang="fr-FR" dirty="0"/>
          </a:p>
        </p:txBody>
      </p:sp>
      <p:graphicFrame>
        <p:nvGraphicFramePr>
          <p:cNvPr id="5" name="Diagramme 4"/>
          <p:cNvGraphicFramePr/>
          <p:nvPr/>
        </p:nvGraphicFramePr>
        <p:xfrm>
          <a:off x="-1285916" y="1785926"/>
          <a:ext cx="11572956" cy="434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de gestion des fichiers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 smtClean="0"/>
              <a:t> Un fichier est une unité de stockage logique de l’information.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400" b="1" dirty="0" smtClean="0"/>
              <a:t>Attributs des fichiers : 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 Nom, taille, type, protection, date, propriétaire, ...</a:t>
            </a:r>
          </a:p>
          <a:p>
            <a:pPr algn="just">
              <a:lnSpc>
                <a:spcPct val="150000"/>
              </a:lnSpc>
              <a:buNone/>
            </a:pPr>
            <a:endParaRPr lang="fr-FR" sz="2000" dirty="0" smtClean="0"/>
          </a:p>
          <a:p>
            <a:pPr algn="just">
              <a:lnSpc>
                <a:spcPct val="150000"/>
              </a:lnSpc>
              <a:buNone/>
            </a:pPr>
            <a:r>
              <a:rPr lang="fr-FR" sz="2400" b="1" dirty="0" smtClean="0"/>
              <a:t>Opérations sur les fichiers :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 Création, Ecriture/Lecture, Suppression ,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Concaténation (Append) ...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sz="2400" b="1" dirty="0" smtClean="0"/>
              <a:t>Type de fichiers :</a:t>
            </a:r>
            <a:r>
              <a:rPr lang="fr-FR" sz="2400" dirty="0" smtClean="0"/>
              <a:t> exécutable, commande, texte, ...Certains Systèmes </a:t>
            </a:r>
            <a:r>
              <a:rPr lang="fr-FR" sz="2400" dirty="0"/>
              <a:t>d’exploitation </a:t>
            </a:r>
            <a:r>
              <a:rPr lang="fr-FR" sz="2400" dirty="0" smtClean="0"/>
              <a:t>supportent et reconnaissent le type de fichiers, d’autres non.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400" b="1" dirty="0" smtClean="0"/>
              <a:t>Exemples :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2060"/>
                </a:solidFill>
              </a:rPr>
              <a:t>Windows</a:t>
            </a:r>
            <a:r>
              <a:rPr lang="fr-FR" sz="2400" dirty="0" smtClean="0"/>
              <a:t> utilise les suffixes des noms de fichiers : .</a:t>
            </a:r>
            <a:r>
              <a:rPr lang="fr-FR" sz="2400" dirty="0" err="1" smtClean="0"/>
              <a:t>exe</a:t>
            </a:r>
            <a:r>
              <a:rPr lang="fr-FR" sz="2400" dirty="0" smtClean="0"/>
              <a:t>, .bat, .</a:t>
            </a:r>
            <a:r>
              <a:rPr lang="fr-FR" sz="2400" dirty="0" err="1" smtClean="0"/>
              <a:t>txt</a:t>
            </a:r>
            <a:r>
              <a:rPr lang="fr-FR" sz="2400" dirty="0" smtClean="0"/>
              <a:t>, .</a:t>
            </a:r>
            <a:r>
              <a:rPr lang="fr-FR" sz="2400" dirty="0" err="1" smtClean="0"/>
              <a:t>com</a:t>
            </a:r>
            <a:r>
              <a:rPr lang="fr-FR" sz="2400" dirty="0" smtClean="0"/>
              <a:t>…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>
                <a:solidFill>
                  <a:srgbClr val="002060"/>
                </a:solidFill>
              </a:rPr>
              <a:t>Unix</a:t>
            </a:r>
            <a:r>
              <a:rPr lang="fr-FR" sz="2400" dirty="0" smtClean="0"/>
              <a:t> ne supporte pas le typage des fichiers.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de gestion des fichiers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sz="2400" b="1" dirty="0" smtClean="0"/>
              <a:t>Objectif : 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 organiser les fichiers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400" b="1" dirty="0" smtClean="0"/>
              <a:t>Plusieurs organisations : 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répertoire à un niveau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structure de répertoire à deux niveaux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organisation arborescente (Unix, </a:t>
            </a:r>
            <a:r>
              <a:rPr lang="fr-FR" sz="2400" dirty="0" err="1" smtClean="0"/>
              <a:t>Ms-dos</a:t>
            </a:r>
            <a:r>
              <a:rPr lang="fr-FR" sz="2400" dirty="0" smtClean="0"/>
              <a:t>)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400" b="1" dirty="0" smtClean="0"/>
              <a:t>Opérations : 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parcours, listage,...</a:t>
            </a:r>
            <a:endParaRPr lang="fr-FR" sz="24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de gestion des fichiers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de la mémoire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926538"/>
            <a:ext cx="8229600" cy="500292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Permettre le partage de la mémoire.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Permettre d'allouer des blocs de mémoire aux différentes tâches.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Protéger les espaces mémoire utilisés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Optimiser la quantité de mémoire disponible.</a:t>
            </a:r>
          </a:p>
          <a:p>
            <a:pPr>
              <a:lnSpc>
                <a:spcPct val="150000"/>
              </a:lnSpc>
              <a:buNone/>
            </a:pPr>
            <a:endParaRPr lang="fr-FR" sz="2400" dirty="0" smtClean="0"/>
          </a:p>
          <a:p>
            <a:pPr>
              <a:lnSpc>
                <a:spcPct val="150000"/>
              </a:lnSpc>
              <a:buNone/>
            </a:pPr>
            <a:r>
              <a:rPr lang="fr-FR" sz="2400" dirty="0" smtClean="0"/>
              <a:t>             But : Organiser la mémoire au mieux pour en tirer le maximum de performances </a:t>
            </a:r>
          </a:p>
          <a:p>
            <a:pPr>
              <a:lnSpc>
                <a:spcPct val="150000"/>
              </a:lnSpc>
            </a:pPr>
            <a:endParaRPr lang="fr-FR" sz="2400" dirty="0"/>
          </a:p>
        </p:txBody>
      </p:sp>
      <p:sp>
        <p:nvSpPr>
          <p:cNvPr id="4" name="Flèche droite 3"/>
          <p:cNvSpPr/>
          <p:nvPr/>
        </p:nvSpPr>
        <p:spPr>
          <a:xfrm>
            <a:off x="928662" y="5643578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786314" y="2428868"/>
          <a:ext cx="4143403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7387"/>
                <a:gridCol w="857256"/>
                <a:gridCol w="1428760"/>
              </a:tblGrid>
              <a:tr h="568642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 1</a:t>
                      </a:r>
                    </a:p>
                    <a:p>
                      <a:pPr algn="ctr"/>
                      <a:r>
                        <a:rPr lang="fr-FR" sz="1800" dirty="0" smtClean="0"/>
                        <a:t>6 Mo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 2 </a:t>
                      </a:r>
                    </a:p>
                    <a:p>
                      <a:pPr algn="ctr"/>
                      <a:r>
                        <a:rPr lang="fr-FR" sz="1800" dirty="0" smtClean="0"/>
                        <a:t>2 Mo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</a:t>
                      </a:r>
                      <a:r>
                        <a:rPr lang="fr-FR" sz="1800" baseline="0" dirty="0" smtClean="0"/>
                        <a:t> 3</a:t>
                      </a:r>
                      <a:r>
                        <a:rPr lang="fr-FR" sz="1800" dirty="0" smtClean="0"/>
                        <a:t> </a:t>
                      </a:r>
                    </a:p>
                    <a:p>
                      <a:pPr algn="ctr"/>
                      <a:r>
                        <a:rPr lang="fr-FR" sz="1800" dirty="0" smtClean="0"/>
                        <a:t>4 Mo</a:t>
                      </a:r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14282" y="2428868"/>
          <a:ext cx="4071966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719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</a:t>
                      </a:r>
                    </a:p>
                    <a:p>
                      <a:pPr algn="ctr"/>
                      <a:r>
                        <a:rPr lang="fr-FR" sz="1800" dirty="0" smtClean="0"/>
                        <a:t>12 Mo</a:t>
                      </a:r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4786314" y="3286124"/>
          <a:ext cx="3357586" cy="640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57586"/>
              </a:tblGrid>
              <a:tr h="41433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Mémoire  disponible </a:t>
                      </a:r>
                    </a:p>
                    <a:p>
                      <a:pPr algn="ctr"/>
                      <a:r>
                        <a:rPr lang="fr-FR" dirty="0" smtClean="0"/>
                        <a:t>10 </a:t>
                      </a:r>
                      <a:r>
                        <a:rPr lang="fr-FR" baseline="0" dirty="0" smtClean="0"/>
                        <a:t>Mo</a:t>
                      </a:r>
                      <a:endParaRPr lang="fr-FR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214282" y="3214686"/>
          <a:ext cx="3357586" cy="640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57586"/>
              </a:tblGrid>
              <a:tr h="41433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Mémoire  disponible </a:t>
                      </a:r>
                    </a:p>
                    <a:p>
                      <a:pPr marL="0" indent="0" algn="ctr"/>
                      <a:r>
                        <a:rPr lang="fr-FR" b="1" baseline="0" dirty="0" smtClean="0"/>
                        <a:t>10 Mo</a:t>
                      </a:r>
                      <a:endParaRPr lang="fr-FR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928662" y="1928802"/>
            <a:ext cx="2770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Monoprogrammation</a:t>
            </a:r>
            <a:endParaRPr lang="fr-FR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5500694" y="1928802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Multiprogrammation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14282" y="4357694"/>
            <a:ext cx="890339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fr-FR" sz="2200" dirty="0" smtClean="0">
                <a:solidFill>
                  <a:prstClr val="black"/>
                </a:solidFill>
              </a:rPr>
              <a:t> Mémoire </a:t>
            </a:r>
            <a:r>
              <a:rPr lang="fr-FR" sz="2200" b="1" dirty="0" smtClean="0">
                <a:solidFill>
                  <a:prstClr val="black"/>
                </a:solidFill>
              </a:rPr>
              <a:t>physique</a:t>
            </a:r>
            <a:r>
              <a:rPr lang="fr-FR" sz="2200" dirty="0" smtClean="0">
                <a:solidFill>
                  <a:prstClr val="black"/>
                </a:solidFill>
              </a:rPr>
              <a:t> coûteuse.</a:t>
            </a:r>
          </a:p>
          <a:p>
            <a:pPr lvl="0">
              <a:buFont typeface="Arial" pitchFamily="34" charset="0"/>
              <a:buChar char="•"/>
            </a:pPr>
            <a:r>
              <a:rPr lang="fr-FR" sz="2200" dirty="0" smtClean="0">
                <a:solidFill>
                  <a:prstClr val="black"/>
                </a:solidFill>
              </a:rPr>
              <a:t>Mémoire </a:t>
            </a:r>
            <a:r>
              <a:rPr lang="fr-FR" sz="2200" b="1" dirty="0" smtClean="0">
                <a:solidFill>
                  <a:prstClr val="black"/>
                </a:solidFill>
              </a:rPr>
              <a:t>secondaire</a:t>
            </a:r>
            <a:r>
              <a:rPr lang="fr-FR" sz="2200" dirty="0" smtClean="0">
                <a:solidFill>
                  <a:prstClr val="black"/>
                </a:solidFill>
              </a:rPr>
              <a:t> (disques, mémoire étendue, ...) peu coûteuse.</a:t>
            </a:r>
          </a:p>
          <a:p>
            <a:pPr lvl="0"/>
            <a:endParaRPr lang="fr-FR" sz="2200" dirty="0" smtClean="0">
              <a:solidFill>
                <a:prstClr val="black"/>
              </a:solidFill>
            </a:endParaRPr>
          </a:p>
          <a:p>
            <a:pPr lvl="0"/>
            <a:r>
              <a:rPr lang="fr-FR" sz="2200" b="1" dirty="0" smtClean="0">
                <a:solidFill>
                  <a:srgbClr val="FF0000"/>
                </a:solidFill>
              </a:rPr>
              <a:t>    Utiliser la mémoire secondaire "comme" mémoire RAM. </a:t>
            </a:r>
          </a:p>
          <a:p>
            <a:endParaRPr lang="fr-FR" sz="2200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de la mémoire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 smtClean="0"/>
              <a:t>Fournir un espace d’adressage indépendant de celui de la mémoire physique.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Possibilité d’exécuter des programmes dont la taille excède  celle de la mémoire physique.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                Espace d’adressage &gt; espace physique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Facilité de la mise en œuvre de la multiprogrammation.</a:t>
            </a:r>
            <a:endParaRPr lang="fr-FR" sz="24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Gestion de la mémoire : Mémoire virtuelle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du cours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Connaître les notions de base des systèmes d'exploitations.</a:t>
            </a:r>
          </a:p>
          <a:p>
            <a:pPr>
              <a:lnSpc>
                <a:spcPct val="150000"/>
              </a:lnSpc>
              <a:buNone/>
            </a:pP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Définir et prouver la nécessité des systèmes d’exploitations.</a:t>
            </a:r>
          </a:p>
          <a:p>
            <a:pPr>
              <a:lnSpc>
                <a:spcPct val="150000"/>
              </a:lnSpc>
              <a:buNone/>
            </a:pP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Comprendre les fonctionnalités d’un système d’exploitation.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Gestion de la mémoire : Mémoire virtuelle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sz="2400" b="1" dirty="0" smtClean="0"/>
              <a:t>Principe : 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Si un programme </a:t>
            </a:r>
            <a:r>
              <a:rPr lang="fr-FR" sz="2400" i="1" dirty="0" smtClean="0"/>
              <a:t>A</a:t>
            </a:r>
            <a:r>
              <a:rPr lang="fr-FR" sz="2400" dirty="0" smtClean="0"/>
              <a:t> veut s'exécuter alors qu'il n'y a plus de place en mémoire ??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400" dirty="0" smtClean="0"/>
              <a:t>       Un "bout" d'un autre programme est "viré" en mémoire secondaire et remplacé par un "bout" de </a:t>
            </a:r>
            <a:r>
              <a:rPr lang="fr-FR" sz="2400" i="1" dirty="0" smtClean="0"/>
              <a:t>A</a:t>
            </a:r>
            <a:r>
              <a:rPr lang="fr-FR" sz="2400" dirty="0" smtClean="0"/>
              <a:t>.</a:t>
            </a:r>
          </a:p>
          <a:p>
            <a:pPr algn="just">
              <a:lnSpc>
                <a:spcPct val="150000"/>
              </a:lnSpc>
              <a:buNone/>
            </a:pPr>
            <a:endParaRPr lang="fr-FR" sz="2000" dirty="0" smtClean="0"/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Un programme est découpé en bouts que l'on nomme </a:t>
            </a:r>
            <a:r>
              <a:rPr lang="fr-FR" sz="2400" b="1" dirty="0" smtClean="0"/>
              <a:t>pages</a:t>
            </a:r>
            <a:r>
              <a:rPr lang="fr-FR" sz="2400" dirty="0" smtClean="0"/>
              <a:t>, de taille fixe.</a:t>
            </a: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 Mémoires découpées en pages de même taille.</a:t>
            </a:r>
          </a:p>
          <a:p>
            <a:pPr algn="just">
              <a:lnSpc>
                <a:spcPct val="150000"/>
              </a:lnSpc>
            </a:pPr>
            <a:endParaRPr lang="fr-FR" sz="2400" dirty="0"/>
          </a:p>
        </p:txBody>
      </p:sp>
      <p:sp>
        <p:nvSpPr>
          <p:cNvPr id="4" name="Flèche droite 3"/>
          <p:cNvSpPr/>
          <p:nvPr/>
        </p:nvSpPr>
        <p:spPr>
          <a:xfrm>
            <a:off x="642910" y="3571876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29600" cy="1066800"/>
          </a:xfrm>
        </p:spPr>
        <p:txBody>
          <a:bodyPr/>
          <a:lstStyle/>
          <a:p>
            <a:r>
              <a:rPr lang="fr-FR" dirty="0" smtClean="0"/>
              <a:t>Gestion de la mémoire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571868" y="2500306"/>
          <a:ext cx="1658664" cy="32147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8664"/>
              </a:tblGrid>
              <a:tr h="4018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429388" y="3500438"/>
          <a:ext cx="178595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</a:tblGrid>
              <a:tr h="2857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6" name="Organigramme : Disque magnétique 5"/>
          <p:cNvSpPr/>
          <p:nvPr/>
        </p:nvSpPr>
        <p:spPr>
          <a:xfrm>
            <a:off x="642910" y="3357562"/>
            <a:ext cx="1571636" cy="1643074"/>
          </a:xfrm>
          <a:prstGeom prst="flowChartMagneticDisk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29388" y="2571744"/>
            <a:ext cx="2092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Mémoire physique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071802" y="1785926"/>
            <a:ext cx="2868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Espace d’adressage virtuel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928662" y="2500306"/>
            <a:ext cx="95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Disque </a:t>
            </a:r>
            <a:endParaRPr lang="fr-FR" dirty="0"/>
          </a:p>
        </p:txBody>
      </p:sp>
      <p:cxnSp>
        <p:nvCxnSpPr>
          <p:cNvPr id="11" name="Connecteur droit avec flèche 10"/>
          <p:cNvCxnSpPr>
            <a:endCxn id="89" idx="3"/>
          </p:cNvCxnSpPr>
          <p:nvPr/>
        </p:nvCxnSpPr>
        <p:spPr>
          <a:xfrm rot="16200000" flipH="1">
            <a:off x="5121759" y="2807803"/>
            <a:ext cx="1399112" cy="1212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5214942" y="3571876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5214942" y="442913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5214942" y="478632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785918" y="4071942"/>
            <a:ext cx="214314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714480" y="4500570"/>
            <a:ext cx="214314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928662" y="4500570"/>
            <a:ext cx="214314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928662" y="3929066"/>
            <a:ext cx="214314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avec flèche 32"/>
          <p:cNvCxnSpPr/>
          <p:nvPr/>
        </p:nvCxnSpPr>
        <p:spPr>
          <a:xfrm rot="10800000" flipV="1">
            <a:off x="1928794" y="3643314"/>
            <a:ext cx="1607355" cy="500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endCxn id="32" idx="3"/>
          </p:cNvCxnSpPr>
          <p:nvPr/>
        </p:nvCxnSpPr>
        <p:spPr>
          <a:xfrm rot="10800000" flipV="1">
            <a:off x="1142976" y="2571744"/>
            <a:ext cx="2357454" cy="15001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endCxn id="30" idx="3"/>
          </p:cNvCxnSpPr>
          <p:nvPr/>
        </p:nvCxnSpPr>
        <p:spPr>
          <a:xfrm rot="10800000" flipV="1">
            <a:off x="1928794" y="4357696"/>
            <a:ext cx="1571638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10800000">
            <a:off x="1071538" y="4786322"/>
            <a:ext cx="2464613" cy="71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ZoneTexte 55"/>
          <p:cNvSpPr txBox="1"/>
          <p:nvPr/>
        </p:nvSpPr>
        <p:spPr>
          <a:xfrm>
            <a:off x="3357554" y="6000768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pagination</a:t>
            </a:r>
            <a:endParaRPr lang="fr-FR" sz="2400" b="1" dirty="0"/>
          </a:p>
        </p:txBody>
      </p:sp>
      <p:sp>
        <p:nvSpPr>
          <p:cNvPr id="57" name="ZoneTexte 56"/>
          <p:cNvSpPr txBox="1"/>
          <p:nvPr/>
        </p:nvSpPr>
        <p:spPr>
          <a:xfrm>
            <a:off x="6858016" y="542926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case</a:t>
            </a:r>
            <a:endParaRPr lang="fr-FR" dirty="0"/>
          </a:p>
        </p:txBody>
      </p:sp>
      <p:sp>
        <p:nvSpPr>
          <p:cNvPr id="58" name="ZoneTexte 57"/>
          <p:cNvSpPr txBox="1"/>
          <p:nvPr/>
        </p:nvSpPr>
        <p:spPr>
          <a:xfrm>
            <a:off x="5857884" y="5786454"/>
            <a:ext cx="80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page</a:t>
            </a:r>
            <a:endParaRPr lang="fr-FR" dirty="0"/>
          </a:p>
        </p:txBody>
      </p:sp>
      <p:cxnSp>
        <p:nvCxnSpPr>
          <p:cNvPr id="65" name="Connecteur droit avec flèche 64"/>
          <p:cNvCxnSpPr/>
          <p:nvPr/>
        </p:nvCxnSpPr>
        <p:spPr>
          <a:xfrm rot="10800000">
            <a:off x="5286380" y="5500702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rot="5400000" flipH="1" flipV="1">
            <a:off x="7179487" y="5036355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3286116" y="25717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>
            <a:off x="3286116" y="292893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5" name="ZoneTexte 84"/>
          <p:cNvSpPr txBox="1"/>
          <p:nvPr/>
        </p:nvSpPr>
        <p:spPr>
          <a:xfrm>
            <a:off x="3071802" y="5357826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N-1</a:t>
            </a:r>
            <a:endParaRPr lang="fr-FR" dirty="0"/>
          </a:p>
        </p:txBody>
      </p:sp>
      <p:sp>
        <p:nvSpPr>
          <p:cNvPr id="88" name="ZoneTexte 87"/>
          <p:cNvSpPr txBox="1"/>
          <p:nvPr/>
        </p:nvSpPr>
        <p:spPr>
          <a:xfrm>
            <a:off x="6143636" y="357187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89" name="ZoneTexte 88"/>
          <p:cNvSpPr txBox="1"/>
          <p:nvPr/>
        </p:nvSpPr>
        <p:spPr>
          <a:xfrm>
            <a:off x="6143636" y="3929066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0" name="ZoneTexte 89"/>
          <p:cNvSpPr txBox="1"/>
          <p:nvPr/>
        </p:nvSpPr>
        <p:spPr>
          <a:xfrm>
            <a:off x="6000760" y="4714884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n-1</a:t>
            </a:r>
            <a:endParaRPr lang="fr-FR" dirty="0"/>
          </a:p>
        </p:txBody>
      </p:sp>
      <p:sp>
        <p:nvSpPr>
          <p:cNvPr id="37" name="Espace réservé du numéro de diapositive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Algorithmes de pagination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5034"/>
            <a:ext cx="8229600" cy="478861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fr-FR" sz="2400" dirty="0" smtClean="0"/>
              <a:t>De nombreux algorithmes :</a:t>
            </a:r>
          </a:p>
          <a:p>
            <a:pPr>
              <a:lnSpc>
                <a:spcPct val="170000"/>
              </a:lnSpc>
              <a:buFont typeface="Arial"/>
              <a:buChar char="•"/>
            </a:pPr>
            <a:r>
              <a:rPr lang="fr-FR" sz="2400" dirty="0" smtClean="0"/>
              <a:t> </a:t>
            </a:r>
            <a:r>
              <a:rPr lang="fr-FR" sz="2400" b="1" dirty="0" smtClean="0"/>
              <a:t>FIFO</a:t>
            </a:r>
            <a:r>
              <a:rPr lang="fr-FR" sz="2400" dirty="0" smtClean="0"/>
              <a:t> - First In First Out : ordre chronologique de chargement ; </a:t>
            </a:r>
          </a:p>
          <a:p>
            <a:pPr>
              <a:lnSpc>
                <a:spcPct val="170000"/>
              </a:lnSpc>
              <a:buFont typeface="Arial"/>
              <a:buChar char="•"/>
            </a:pPr>
            <a:r>
              <a:rPr lang="fr-FR" sz="2400" b="1" dirty="0" smtClean="0"/>
              <a:t>LRU</a:t>
            </a:r>
            <a:r>
              <a:rPr lang="fr-FR" sz="2400" dirty="0" smtClean="0"/>
              <a:t> - Least </a:t>
            </a:r>
            <a:r>
              <a:rPr lang="fr-FR" sz="2400" dirty="0" err="1" smtClean="0"/>
              <a:t>Recently</a:t>
            </a:r>
            <a:r>
              <a:rPr lang="fr-FR" sz="2400" dirty="0" smtClean="0"/>
              <a:t> </a:t>
            </a:r>
            <a:r>
              <a:rPr lang="fr-FR" sz="2400" dirty="0" err="1" smtClean="0"/>
              <a:t>Used</a:t>
            </a:r>
            <a:r>
              <a:rPr lang="fr-FR" sz="2400" dirty="0" smtClean="0"/>
              <a:t> : ordre chronologique d'utilisation ; </a:t>
            </a:r>
          </a:p>
          <a:p>
            <a:pPr>
              <a:lnSpc>
                <a:spcPct val="170000"/>
              </a:lnSpc>
              <a:buFont typeface="Arial"/>
              <a:buChar char="•"/>
            </a:pPr>
            <a:r>
              <a:rPr lang="fr-FR" sz="2400" b="1" dirty="0" smtClean="0"/>
              <a:t>LFU</a:t>
            </a:r>
            <a:r>
              <a:rPr lang="fr-FR" sz="2400" dirty="0" smtClean="0"/>
              <a:t> - Least </a:t>
            </a:r>
            <a:r>
              <a:rPr lang="fr-FR" sz="2400" dirty="0" err="1" smtClean="0"/>
              <a:t>Frequently</a:t>
            </a:r>
            <a:r>
              <a:rPr lang="fr-FR" sz="2400" dirty="0" smtClean="0"/>
              <a:t> </a:t>
            </a:r>
            <a:r>
              <a:rPr lang="fr-FR" sz="2400" dirty="0" err="1" smtClean="0"/>
              <a:t>Used</a:t>
            </a:r>
            <a:r>
              <a:rPr lang="fr-FR" sz="2400" dirty="0" smtClean="0"/>
              <a:t> ; </a:t>
            </a:r>
          </a:p>
          <a:p>
            <a:pPr>
              <a:lnSpc>
                <a:spcPct val="170000"/>
              </a:lnSpc>
              <a:buFont typeface="Arial"/>
              <a:buChar char="•"/>
            </a:pPr>
            <a:r>
              <a:rPr lang="fr-FR" sz="2400" b="1" dirty="0" err="1" smtClean="0"/>
              <a:t>Random</a:t>
            </a:r>
            <a:r>
              <a:rPr lang="fr-FR" sz="2400" dirty="0" smtClean="0"/>
              <a:t> : au hasard ; </a:t>
            </a:r>
          </a:p>
          <a:p>
            <a:pPr>
              <a:lnSpc>
                <a:spcPct val="170000"/>
              </a:lnSpc>
            </a:pPr>
            <a:r>
              <a:rPr lang="fr-FR" sz="2400" dirty="0" smtClean="0"/>
              <a:t>…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22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Quelques</a:t>
            </a:r>
            <a:r>
              <a:rPr lang="en-CA" dirty="0" smtClean="0"/>
              <a:t> </a:t>
            </a:r>
            <a:r>
              <a:rPr lang="en-CA" dirty="0" err="1" smtClean="0"/>
              <a:t>Informations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48245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en-US" b="1" dirty="0" err="1" smtClean="0"/>
              <a:t>Instructeur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   Dr</a:t>
            </a:r>
            <a:r>
              <a:rPr lang="en-US" altLang="en-US" dirty="0"/>
              <a:t>. Nathalie </a:t>
            </a:r>
            <a:r>
              <a:rPr lang="en-US" altLang="en-US" dirty="0" err="1" smtClean="0"/>
              <a:t>Japkowicz</a:t>
            </a:r>
            <a:endParaRPr lang="en-US" altLang="en-US" dirty="0" smtClean="0"/>
          </a:p>
          <a:p>
            <a:pPr>
              <a:lnSpc>
                <a:spcPct val="150000"/>
              </a:lnSpc>
            </a:pPr>
            <a:r>
              <a:rPr lang="en-US" altLang="en-US" b="1" dirty="0" smtClean="0"/>
              <a:t>TA:</a:t>
            </a:r>
            <a:r>
              <a:rPr lang="en-US" altLang="en-US" dirty="0" smtClean="0"/>
              <a:t>  TBA</a:t>
            </a:r>
            <a:endParaRPr lang="en-US" altLang="en-US" dirty="0"/>
          </a:p>
          <a:p>
            <a:pPr>
              <a:lnSpc>
                <a:spcPct val="150000"/>
              </a:lnSpc>
            </a:pPr>
            <a:r>
              <a:rPr lang="en-US" altLang="en-US" b="1" dirty="0"/>
              <a:t> </a:t>
            </a:r>
            <a:r>
              <a:rPr lang="en-US" altLang="en-US" b="1" dirty="0" smtClean="0"/>
              <a:t>Bureau:</a:t>
            </a:r>
            <a:r>
              <a:rPr lang="en-US" altLang="en-US" dirty="0" smtClean="0"/>
              <a:t>   SITE 5-029</a:t>
            </a:r>
            <a:endParaRPr lang="en-US" altLang="en-US" dirty="0"/>
          </a:p>
          <a:p>
            <a:pPr>
              <a:lnSpc>
                <a:spcPct val="150000"/>
              </a:lnSpc>
            </a:pPr>
            <a:r>
              <a:rPr lang="en-US" altLang="en-US" b="1" dirty="0"/>
              <a:t> </a:t>
            </a:r>
            <a:r>
              <a:rPr lang="en-US" altLang="en-US" b="1" dirty="0" err="1" smtClean="0"/>
              <a:t>Courriel</a:t>
            </a:r>
            <a:r>
              <a:rPr lang="en-US" altLang="en-US" b="1" dirty="0" smtClean="0"/>
              <a:t>:   </a:t>
            </a:r>
            <a:r>
              <a:rPr lang="en-US" altLang="en-US" sz="3400" dirty="0" smtClean="0"/>
              <a:t>nat@site.uottawa.ca</a:t>
            </a:r>
            <a:r>
              <a:rPr lang="en-US" altLang="en-US" dirty="0" smtClean="0"/>
              <a:t> </a:t>
            </a:r>
            <a:r>
              <a:rPr lang="en-US" altLang="en-US" sz="2300" dirty="0" smtClean="0"/>
              <a:t>(</a:t>
            </a:r>
            <a:r>
              <a:rPr lang="en-US" altLang="en-US" sz="2300" dirty="0" err="1" smtClean="0"/>
              <a:t>seul</a:t>
            </a:r>
            <a:r>
              <a:rPr lang="en-US" altLang="en-US" sz="2300" dirty="0" smtClean="0"/>
              <a:t> </a:t>
            </a:r>
            <a:r>
              <a:rPr lang="en-US" altLang="en-US" sz="2300" dirty="0" err="1" smtClean="0"/>
              <a:t>moyen</a:t>
            </a:r>
            <a:r>
              <a:rPr lang="en-US" altLang="en-US" sz="2300" dirty="0" smtClean="0"/>
              <a:t> </a:t>
            </a:r>
            <a:r>
              <a:rPr lang="en-US" altLang="en-US" sz="2300" dirty="0" err="1" smtClean="0"/>
              <a:t>garanti</a:t>
            </a:r>
            <a:r>
              <a:rPr lang="en-US" altLang="en-US" sz="2300" dirty="0" smtClean="0"/>
              <a:t> pour me </a:t>
            </a:r>
            <a:r>
              <a:rPr lang="en-US" altLang="en-US" sz="2300" dirty="0" err="1" smtClean="0"/>
              <a:t>contacter</a:t>
            </a:r>
            <a:r>
              <a:rPr lang="en-US" altLang="en-US" sz="2300" dirty="0" smtClean="0"/>
              <a:t>! )</a:t>
            </a:r>
            <a:endParaRPr lang="en-US" altLang="en-US" sz="2300" dirty="0"/>
          </a:p>
          <a:p>
            <a:pPr>
              <a:lnSpc>
                <a:spcPct val="150000"/>
              </a:lnSpc>
            </a:pPr>
            <a:r>
              <a:rPr lang="en-US" altLang="en-US" b="1" dirty="0"/>
              <a:t> </a:t>
            </a:r>
            <a:r>
              <a:rPr lang="en-US" altLang="en-US" b="1" dirty="0" err="1" smtClean="0"/>
              <a:t>Heures</a:t>
            </a:r>
            <a:r>
              <a:rPr lang="en-US" altLang="en-US" b="1" dirty="0" smtClean="0"/>
              <a:t> de Bureau:</a:t>
            </a:r>
            <a:r>
              <a:rPr lang="en-US" altLang="en-US" dirty="0" smtClean="0"/>
              <a:t> </a:t>
            </a:r>
            <a:r>
              <a:rPr lang="en-US" altLang="en-US" dirty="0"/>
              <a:t> </a:t>
            </a:r>
            <a:r>
              <a:rPr lang="en-US" altLang="en-US" dirty="0" smtClean="0"/>
              <a:t>    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personne</a:t>
            </a:r>
            <a:r>
              <a:rPr lang="en-US" altLang="en-US" dirty="0" smtClean="0"/>
              <a:t>: </a:t>
            </a:r>
          </a:p>
          <a:p>
            <a:pPr lvl="1">
              <a:lnSpc>
                <a:spcPct val="150000"/>
              </a:lnSpc>
            </a:pPr>
            <a:r>
              <a:rPr lang="en-US" altLang="en-US" dirty="0" err="1" smtClean="0"/>
              <a:t>Lundi</a:t>
            </a:r>
            <a:r>
              <a:rPr lang="en-US" altLang="en-US" dirty="0" smtClean="0"/>
              <a:t> </a:t>
            </a:r>
            <a:r>
              <a:rPr lang="en-US" altLang="en-US" dirty="0" smtClean="0"/>
              <a:t>11h30-13h00 </a:t>
            </a:r>
            <a:endParaRPr lang="en-US" altLang="en-US" sz="2000" dirty="0"/>
          </a:p>
          <a:p>
            <a:pPr>
              <a:lnSpc>
                <a:spcPct val="150000"/>
              </a:lnSpc>
            </a:pPr>
            <a:r>
              <a:rPr lang="en-US" altLang="en-US" sz="2400" dirty="0" smtClean="0"/>
              <a:t>  </a:t>
            </a:r>
            <a:r>
              <a:rPr lang="en-US" altLang="en-US" sz="2900" dirty="0" smtClean="0"/>
              <a:t>Sur Skype:  par </a:t>
            </a:r>
            <a:r>
              <a:rPr lang="en-US" altLang="en-US" sz="2900" dirty="0" err="1" smtClean="0"/>
              <a:t>Rendez-Vous</a:t>
            </a:r>
            <a:r>
              <a:rPr lang="en-US" altLang="en-US" sz="2900" dirty="0" smtClean="0"/>
              <a:t> </a:t>
            </a:r>
            <a:endParaRPr lang="en-US" altLang="en-US" sz="2900" dirty="0"/>
          </a:p>
          <a:p>
            <a:pPr marL="109728" indent="0">
              <a:lnSpc>
                <a:spcPct val="80000"/>
              </a:lnSpc>
              <a:buNone/>
            </a:pPr>
            <a:r>
              <a:rPr lang="en-US" altLang="en-US" b="1" dirty="0"/>
              <a:t> </a:t>
            </a:r>
            <a:endParaRPr lang="en-US" altLang="en-US" dirty="0"/>
          </a:p>
          <a:p>
            <a:endParaRPr lang="en-CA" altLang="en-US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9276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686800" cy="4203912"/>
          </a:xfrm>
        </p:spPr>
        <p:txBody>
          <a:bodyPr>
            <a:normAutofit lnSpcReduction="10000"/>
          </a:bodyPr>
          <a:lstStyle/>
          <a:p>
            <a:r>
              <a:rPr lang="fr-CA" dirty="0"/>
              <a:t>Devoirs (individuels)		25 </a:t>
            </a:r>
            <a:r>
              <a:rPr lang="fr-CA" dirty="0" smtClean="0"/>
              <a:t>%</a:t>
            </a:r>
          </a:p>
          <a:p>
            <a:pPr lvl="1"/>
            <a:r>
              <a:rPr lang="fr-CA" dirty="0" smtClean="0"/>
              <a:t>Devoir 1: Cr</a:t>
            </a:r>
            <a:r>
              <a:rPr lang="fr-FR" dirty="0"/>
              <a:t>é</a:t>
            </a:r>
            <a:r>
              <a:rPr lang="fr-CA" dirty="0" err="1" smtClean="0"/>
              <a:t>ation</a:t>
            </a:r>
            <a:r>
              <a:rPr lang="fr-CA" dirty="0" smtClean="0"/>
              <a:t> de processus </a:t>
            </a:r>
            <a:r>
              <a:rPr lang="fr-CA" dirty="0" smtClean="0">
                <a:sym typeface="Wingdings" panose="05000000000000000000" pitchFamily="2" charset="2"/>
              </a:rPr>
              <a:t> </a:t>
            </a:r>
            <a:r>
              <a:rPr lang="fr-CA" dirty="0" smtClean="0"/>
              <a:t>9 Mai- 30 Mai</a:t>
            </a:r>
          </a:p>
          <a:p>
            <a:pPr lvl="1"/>
            <a:r>
              <a:rPr lang="fr-CA" dirty="0" smtClean="0"/>
              <a:t>Devoir 2: Fils (Threads)               </a:t>
            </a:r>
            <a:r>
              <a:rPr lang="fr-CA" dirty="0" smtClean="0">
                <a:sym typeface="Wingdings" panose="05000000000000000000" pitchFamily="2" charset="2"/>
              </a:rPr>
              <a:t> 30 Mai</a:t>
            </a:r>
            <a:r>
              <a:rPr lang="fr-CA" dirty="0" smtClean="0"/>
              <a:t>-20 Juin</a:t>
            </a:r>
          </a:p>
          <a:p>
            <a:pPr lvl="1"/>
            <a:r>
              <a:rPr lang="fr-CA" dirty="0" smtClean="0"/>
              <a:t>Devoir 3: </a:t>
            </a:r>
            <a:r>
              <a:rPr lang="fr-CA" dirty="0" err="1" smtClean="0"/>
              <a:t>Synchronization</a:t>
            </a:r>
            <a:r>
              <a:rPr lang="fr-CA" dirty="0" smtClean="0"/>
              <a:t>           </a:t>
            </a:r>
            <a:r>
              <a:rPr lang="fr-CA" dirty="0" smtClean="0">
                <a:sym typeface="Wingdings" panose="05000000000000000000" pitchFamily="2" charset="2"/>
              </a:rPr>
              <a:t> 20 Juin- 4 Juillet</a:t>
            </a:r>
          </a:p>
          <a:p>
            <a:pPr lvl="1"/>
            <a:r>
              <a:rPr lang="fr-CA" dirty="0" smtClean="0">
                <a:sym typeface="Wingdings" panose="05000000000000000000" pitchFamily="2" charset="2"/>
              </a:rPr>
              <a:t>Devoir 4: Mémoire Virtuelle       </a:t>
            </a:r>
            <a:r>
              <a:rPr lang="fr-CA" dirty="0" smtClean="0"/>
              <a:t> 4 Juillet- 18 Juillet </a:t>
            </a:r>
            <a:endParaRPr lang="en-CA" dirty="0"/>
          </a:p>
          <a:p>
            <a:r>
              <a:rPr lang="fr-CA" dirty="0"/>
              <a:t>Examen de </a:t>
            </a:r>
            <a:r>
              <a:rPr lang="fr-CA" dirty="0" err="1"/>
              <a:t>mi-session</a:t>
            </a:r>
            <a:r>
              <a:rPr lang="fr-CA" dirty="0"/>
              <a:t>		25 % </a:t>
            </a:r>
            <a:endParaRPr lang="fr-CA" dirty="0" smtClean="0"/>
          </a:p>
          <a:p>
            <a:pPr lvl="1"/>
            <a:r>
              <a:rPr lang="fr-CA" dirty="0" smtClean="0">
                <a:solidFill>
                  <a:srgbClr val="FF0000"/>
                </a:solidFill>
              </a:rPr>
              <a:t>Lundi </a:t>
            </a:r>
            <a:r>
              <a:rPr lang="fr-CA" dirty="0" smtClean="0">
                <a:solidFill>
                  <a:srgbClr val="FF0000"/>
                </a:solidFill>
              </a:rPr>
              <a:t>13 </a:t>
            </a:r>
            <a:r>
              <a:rPr lang="fr-CA" dirty="0" smtClean="0">
                <a:solidFill>
                  <a:srgbClr val="FF0000"/>
                </a:solidFill>
              </a:rPr>
              <a:t>Juin, en classe  (2 heures </a:t>
            </a:r>
            <a:r>
              <a:rPr lang="fr-CA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9h00-11h00</a:t>
            </a:r>
            <a:r>
              <a:rPr lang="fr-CA" dirty="0" smtClean="0">
                <a:solidFill>
                  <a:srgbClr val="FF0000"/>
                </a:solidFill>
              </a:rPr>
              <a:t>)</a:t>
            </a:r>
            <a:endParaRPr lang="en-CA" dirty="0">
              <a:solidFill>
                <a:srgbClr val="FF0000"/>
              </a:solidFill>
            </a:endParaRPr>
          </a:p>
          <a:p>
            <a:r>
              <a:rPr lang="fr-CA" dirty="0"/>
              <a:t>Examen Final			</a:t>
            </a:r>
            <a:r>
              <a:rPr lang="fr-CA" dirty="0" smtClean="0"/>
              <a:t>	50 </a:t>
            </a:r>
            <a:r>
              <a:rPr lang="fr-CA" dirty="0"/>
              <a:t>%</a:t>
            </a:r>
            <a:endParaRPr lang="en-CA" dirty="0"/>
          </a:p>
          <a:p>
            <a:pPr lvl="1"/>
            <a:r>
              <a:rPr lang="en-CA" dirty="0" smtClean="0"/>
              <a:t>Sera </a:t>
            </a:r>
            <a:r>
              <a:rPr lang="en-CA" dirty="0" err="1" smtClean="0"/>
              <a:t>annonc</a:t>
            </a:r>
            <a:r>
              <a:rPr lang="fr-FR" dirty="0"/>
              <a:t>é</a:t>
            </a:r>
            <a:r>
              <a:rPr lang="en-CA" dirty="0" smtClean="0"/>
              <a:t> </a:t>
            </a:r>
            <a:r>
              <a:rPr lang="en-CA" dirty="0" err="1" smtClean="0"/>
              <a:t>ult</a:t>
            </a:r>
            <a:r>
              <a:rPr lang="fr-FR" dirty="0"/>
              <a:t>é</a:t>
            </a:r>
            <a:r>
              <a:rPr lang="en-CA" dirty="0" err="1" smtClean="0"/>
              <a:t>rieurement</a:t>
            </a:r>
            <a:r>
              <a:rPr lang="en-CA" dirty="0" smtClean="0"/>
              <a:t>                                             (P</a:t>
            </a:r>
            <a:r>
              <a:rPr lang="fr-CA" dirty="0" err="1" smtClean="0">
                <a:sym typeface="Wingdings" panose="05000000000000000000" pitchFamily="2" charset="2"/>
              </a:rPr>
              <a:t>ériode</a:t>
            </a:r>
            <a:r>
              <a:rPr lang="fr-CA" dirty="0" smtClean="0">
                <a:sym typeface="Wingdings" panose="05000000000000000000" pitchFamily="2" charset="2"/>
              </a:rPr>
              <a:t> d’examens: 27 Juillet-6 Aout)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070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Introduction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Définition des systèmes d’exploitation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Principales fonctionnalités : </a:t>
            </a:r>
          </a:p>
          <a:p>
            <a:pPr marL="630936" lvl="2" indent="-256032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fr-FR" dirty="0" smtClean="0"/>
              <a:t>Gestion des processus</a:t>
            </a:r>
          </a:p>
          <a:p>
            <a:pPr marL="630936" lvl="2" indent="-256032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fr-FR" dirty="0"/>
              <a:t>Gestion de la </a:t>
            </a:r>
            <a:r>
              <a:rPr lang="fr-FR" dirty="0" smtClean="0"/>
              <a:t>mémoire</a:t>
            </a:r>
          </a:p>
          <a:p>
            <a:pPr marL="630936" lvl="2" indent="-256032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fr-FR" dirty="0" smtClean="0"/>
              <a:t>Système de gestion des fichiers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Plan </a:t>
            </a:r>
            <a:r>
              <a:rPr lang="en-CA" dirty="0" err="1" smtClean="0"/>
              <a:t>detaill</a:t>
            </a:r>
            <a:r>
              <a:rPr lang="fr-CA" dirty="0">
                <a:sym typeface="Wingdings" panose="05000000000000000000" pitchFamily="2" charset="2"/>
              </a:rPr>
              <a:t>é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017744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2</a:t>
            </a:r>
            <a:r>
              <a:rPr lang="en-CA" dirty="0" smtClean="0"/>
              <a:t> </a:t>
            </a:r>
            <a:r>
              <a:rPr lang="en-CA" dirty="0" smtClean="0"/>
              <a:t>Mai: Introduction et </a:t>
            </a:r>
            <a:r>
              <a:rPr lang="en-CA" dirty="0" err="1" smtClean="0"/>
              <a:t>Survol</a:t>
            </a:r>
            <a:r>
              <a:rPr lang="en-CA" dirty="0" smtClean="0"/>
              <a:t> sur les SE (Chap 1 &amp; 2)</a:t>
            </a:r>
          </a:p>
          <a:p>
            <a:r>
              <a:rPr lang="en-CA" dirty="0"/>
              <a:t>9</a:t>
            </a:r>
            <a:r>
              <a:rPr lang="en-CA" dirty="0" smtClean="0"/>
              <a:t> </a:t>
            </a:r>
            <a:r>
              <a:rPr lang="en-CA" dirty="0" smtClean="0"/>
              <a:t>Mai: Les </a:t>
            </a:r>
            <a:r>
              <a:rPr lang="en-CA" dirty="0" err="1" smtClean="0"/>
              <a:t>Processus</a:t>
            </a:r>
            <a:r>
              <a:rPr lang="en-CA" dirty="0" smtClean="0"/>
              <a:t> (Chap 3)</a:t>
            </a:r>
          </a:p>
          <a:p>
            <a:r>
              <a:rPr lang="en-CA" dirty="0" smtClean="0"/>
              <a:t>16 </a:t>
            </a:r>
            <a:r>
              <a:rPr lang="en-CA" dirty="0" smtClean="0"/>
              <a:t>Mai: Les </a:t>
            </a:r>
            <a:r>
              <a:rPr lang="en-CA" dirty="0" err="1" smtClean="0"/>
              <a:t>Fils</a:t>
            </a:r>
            <a:r>
              <a:rPr lang="en-CA" dirty="0" smtClean="0"/>
              <a:t> (Threads) (Chap 4</a:t>
            </a:r>
            <a:r>
              <a:rPr lang="en-CA" dirty="0" smtClean="0"/>
              <a:t>)</a:t>
            </a:r>
          </a:p>
          <a:p>
            <a:r>
              <a:rPr lang="en-CA" dirty="0" smtClean="0">
                <a:solidFill>
                  <a:srgbClr val="0070C0"/>
                </a:solidFill>
              </a:rPr>
              <a:t>23 Mai: Fete de la </a:t>
            </a:r>
            <a:r>
              <a:rPr lang="en-CA" dirty="0" err="1" smtClean="0">
                <a:solidFill>
                  <a:srgbClr val="0070C0"/>
                </a:solidFill>
              </a:rPr>
              <a:t>Reine</a:t>
            </a:r>
            <a:r>
              <a:rPr lang="en-CA" dirty="0" smtClean="0">
                <a:solidFill>
                  <a:srgbClr val="0070C0"/>
                </a:solidFill>
              </a:rPr>
              <a:t> -- </a:t>
            </a:r>
            <a:r>
              <a:rPr lang="en-CA" dirty="0" err="1" smtClean="0">
                <a:solidFill>
                  <a:srgbClr val="0070C0"/>
                </a:solidFill>
              </a:rPr>
              <a:t>Relache</a:t>
            </a:r>
            <a:endParaRPr lang="en-CA" dirty="0" smtClean="0">
              <a:solidFill>
                <a:srgbClr val="0070C0"/>
              </a:solidFill>
            </a:endParaRPr>
          </a:p>
          <a:p>
            <a:r>
              <a:rPr lang="en-CA" dirty="0" smtClean="0"/>
              <a:t>30</a:t>
            </a:r>
            <a:r>
              <a:rPr lang="en-CA" dirty="0" smtClean="0"/>
              <a:t> </a:t>
            </a:r>
            <a:r>
              <a:rPr lang="en-CA" dirty="0" smtClean="0"/>
              <a:t>Mai: </a:t>
            </a:r>
            <a:r>
              <a:rPr lang="en-CA" dirty="0" err="1" smtClean="0"/>
              <a:t>L’ordonnancement</a:t>
            </a:r>
            <a:r>
              <a:rPr lang="en-CA" dirty="0" smtClean="0"/>
              <a:t> </a:t>
            </a:r>
            <a:r>
              <a:rPr lang="en-CA" dirty="0"/>
              <a:t>(Chap 6</a:t>
            </a:r>
            <a:r>
              <a:rPr lang="en-CA" dirty="0" smtClean="0"/>
              <a:t>)</a:t>
            </a:r>
          </a:p>
          <a:p>
            <a:r>
              <a:rPr lang="en-CA" dirty="0" smtClean="0"/>
              <a:t>6 </a:t>
            </a:r>
            <a:r>
              <a:rPr lang="en-CA" dirty="0" err="1" smtClean="0"/>
              <a:t>Juin</a:t>
            </a:r>
            <a:r>
              <a:rPr lang="en-CA" dirty="0" smtClean="0"/>
              <a:t>: </a:t>
            </a:r>
            <a:r>
              <a:rPr lang="en-CA" dirty="0" smtClean="0">
                <a:solidFill>
                  <a:srgbClr val="00B050"/>
                </a:solidFill>
              </a:rPr>
              <a:t>Revue</a:t>
            </a:r>
            <a:r>
              <a:rPr lang="en-CA" dirty="0" smtClean="0"/>
              <a:t> + Synchronization </a:t>
            </a:r>
            <a:r>
              <a:rPr lang="en-CA" dirty="0" smtClean="0"/>
              <a:t>de </a:t>
            </a:r>
            <a:r>
              <a:rPr lang="en-CA" dirty="0" err="1" smtClean="0"/>
              <a:t>Processus</a:t>
            </a:r>
            <a:r>
              <a:rPr lang="en-CA" dirty="0" smtClean="0"/>
              <a:t> (Chap 6)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13 </a:t>
            </a:r>
            <a:r>
              <a:rPr lang="en-CA" dirty="0" err="1" smtClean="0">
                <a:solidFill>
                  <a:srgbClr val="FF0000"/>
                </a:solidFill>
              </a:rPr>
              <a:t>Juin</a:t>
            </a:r>
            <a:r>
              <a:rPr lang="en-CA" dirty="0" smtClean="0">
                <a:solidFill>
                  <a:srgbClr val="FF0000"/>
                </a:solidFill>
              </a:rPr>
              <a:t>: </a:t>
            </a:r>
            <a:r>
              <a:rPr lang="en-CA" dirty="0" err="1" smtClean="0">
                <a:solidFill>
                  <a:srgbClr val="FF0000"/>
                </a:solidFill>
              </a:rPr>
              <a:t>Examen</a:t>
            </a:r>
            <a:r>
              <a:rPr lang="en-CA" dirty="0" smtClean="0">
                <a:solidFill>
                  <a:srgbClr val="FF0000"/>
                </a:solidFill>
              </a:rPr>
              <a:t> de </a:t>
            </a:r>
            <a:r>
              <a:rPr lang="en-CA" dirty="0" err="1" smtClean="0">
                <a:solidFill>
                  <a:srgbClr val="FF0000"/>
                </a:solidFill>
              </a:rPr>
              <a:t>Mi</a:t>
            </a:r>
            <a:r>
              <a:rPr lang="en-CA" dirty="0" smtClean="0">
                <a:solidFill>
                  <a:srgbClr val="FF0000"/>
                </a:solidFill>
              </a:rPr>
              <a:t>-Session</a:t>
            </a:r>
          </a:p>
          <a:p>
            <a:r>
              <a:rPr lang="en-CA" dirty="0" smtClean="0"/>
              <a:t>20 </a:t>
            </a:r>
            <a:r>
              <a:rPr lang="en-CA" dirty="0" err="1"/>
              <a:t>Juin</a:t>
            </a:r>
            <a:r>
              <a:rPr lang="en-CA" dirty="0"/>
              <a:t>: </a:t>
            </a:r>
            <a:r>
              <a:rPr lang="en-CA" dirty="0" err="1"/>
              <a:t>Interblockage</a:t>
            </a:r>
            <a:r>
              <a:rPr lang="en-CA" dirty="0"/>
              <a:t> (Deadlocks) (Chap 7</a:t>
            </a:r>
            <a:r>
              <a:rPr lang="en-CA" dirty="0" smtClean="0"/>
              <a:t>)</a:t>
            </a:r>
          </a:p>
          <a:p>
            <a:r>
              <a:rPr lang="en-CA" dirty="0" smtClean="0"/>
              <a:t>27 </a:t>
            </a:r>
            <a:r>
              <a:rPr lang="en-CA" dirty="0" err="1"/>
              <a:t>Juin</a:t>
            </a:r>
            <a:r>
              <a:rPr lang="en-CA" dirty="0"/>
              <a:t>: </a:t>
            </a:r>
            <a:r>
              <a:rPr lang="en-CA" dirty="0" err="1"/>
              <a:t>Interblockage</a:t>
            </a:r>
            <a:r>
              <a:rPr lang="en-CA" dirty="0"/>
              <a:t> (Deadlocks) (Chap 7</a:t>
            </a:r>
            <a:r>
              <a:rPr lang="en-CA" dirty="0" smtClean="0"/>
              <a:t>) [</a:t>
            </a:r>
            <a:r>
              <a:rPr lang="en-CA" dirty="0" err="1" smtClean="0"/>
              <a:t>cont’ed</a:t>
            </a:r>
            <a:r>
              <a:rPr lang="en-CA" dirty="0" smtClean="0"/>
              <a:t>]</a:t>
            </a:r>
            <a:endParaRPr lang="en-CA" dirty="0" smtClean="0"/>
          </a:p>
          <a:p>
            <a:r>
              <a:rPr lang="en-CA" dirty="0"/>
              <a:t>4</a:t>
            </a:r>
            <a:r>
              <a:rPr lang="en-CA" dirty="0" smtClean="0"/>
              <a:t> </a:t>
            </a:r>
            <a:r>
              <a:rPr lang="en-CA" dirty="0" err="1" smtClean="0"/>
              <a:t>Juillet</a:t>
            </a:r>
            <a:r>
              <a:rPr lang="en-CA" dirty="0" smtClean="0"/>
              <a:t>: </a:t>
            </a:r>
            <a:r>
              <a:rPr lang="en-CA" dirty="0" err="1" smtClean="0"/>
              <a:t>Gestion</a:t>
            </a:r>
            <a:r>
              <a:rPr lang="en-CA" dirty="0" smtClean="0"/>
              <a:t> de la </a:t>
            </a:r>
            <a:r>
              <a:rPr lang="en-CA" dirty="0"/>
              <a:t>M</a:t>
            </a:r>
            <a:r>
              <a:rPr lang="fr-CA" dirty="0">
                <a:sym typeface="Wingdings" panose="05000000000000000000" pitchFamily="2" charset="2"/>
              </a:rPr>
              <a:t>é</a:t>
            </a:r>
            <a:r>
              <a:rPr lang="en-CA" dirty="0" err="1"/>
              <a:t>moire</a:t>
            </a:r>
            <a:r>
              <a:rPr lang="en-CA" dirty="0"/>
              <a:t> </a:t>
            </a:r>
            <a:r>
              <a:rPr lang="en-CA" dirty="0" smtClean="0"/>
              <a:t>(Chap 8)</a:t>
            </a:r>
          </a:p>
          <a:p>
            <a:r>
              <a:rPr lang="en-CA" dirty="0" smtClean="0"/>
              <a:t>11 </a:t>
            </a:r>
            <a:r>
              <a:rPr lang="en-CA" dirty="0" err="1" smtClean="0"/>
              <a:t>Juillet</a:t>
            </a:r>
            <a:r>
              <a:rPr lang="en-CA" dirty="0" smtClean="0"/>
              <a:t>: La M</a:t>
            </a:r>
            <a:r>
              <a:rPr lang="fr-CA" dirty="0" smtClean="0">
                <a:sym typeface="Wingdings" panose="05000000000000000000" pitchFamily="2" charset="2"/>
              </a:rPr>
              <a:t>é</a:t>
            </a:r>
            <a:r>
              <a:rPr lang="en-CA" dirty="0" err="1" smtClean="0"/>
              <a:t>moire</a:t>
            </a:r>
            <a:r>
              <a:rPr lang="en-CA" dirty="0" smtClean="0"/>
              <a:t> </a:t>
            </a:r>
            <a:r>
              <a:rPr lang="en-CA" dirty="0" err="1" smtClean="0"/>
              <a:t>Virtuelle</a:t>
            </a:r>
            <a:r>
              <a:rPr lang="en-CA" dirty="0" smtClean="0"/>
              <a:t> (Chap 9)</a:t>
            </a:r>
          </a:p>
          <a:p>
            <a:r>
              <a:rPr lang="en-CA" dirty="0" smtClean="0"/>
              <a:t>18 </a:t>
            </a:r>
            <a:r>
              <a:rPr lang="en-CA" dirty="0" err="1" smtClean="0"/>
              <a:t>Juillet</a:t>
            </a:r>
            <a:r>
              <a:rPr lang="en-CA" dirty="0" smtClean="0"/>
              <a:t>: </a:t>
            </a:r>
            <a:r>
              <a:rPr lang="en-CA" dirty="0" err="1" smtClean="0"/>
              <a:t>Systemes</a:t>
            </a:r>
            <a:r>
              <a:rPr lang="en-CA" dirty="0" smtClean="0"/>
              <a:t> de </a:t>
            </a:r>
            <a:r>
              <a:rPr lang="en-CA" dirty="0" err="1" smtClean="0"/>
              <a:t>fichiers</a:t>
            </a:r>
            <a:r>
              <a:rPr lang="en-CA" dirty="0" smtClean="0"/>
              <a:t> (Chap 11 &amp; 12)</a:t>
            </a:r>
          </a:p>
          <a:p>
            <a:r>
              <a:rPr lang="en-CA" dirty="0" smtClean="0"/>
              <a:t>25</a:t>
            </a:r>
            <a:r>
              <a:rPr lang="en-CA" dirty="0" smtClean="0"/>
              <a:t> </a:t>
            </a:r>
            <a:r>
              <a:rPr lang="en-CA" dirty="0" err="1" smtClean="0"/>
              <a:t>Juillet</a:t>
            </a:r>
            <a:r>
              <a:rPr lang="en-CA" dirty="0" smtClean="0"/>
              <a:t>: Structure de Memoire de Masses (Chap </a:t>
            </a:r>
            <a:r>
              <a:rPr lang="en-CA" smtClean="0"/>
              <a:t>10</a:t>
            </a:r>
            <a:r>
              <a:rPr lang="en-CA" smtClean="0"/>
              <a:t>)</a:t>
            </a:r>
            <a:r>
              <a:rPr lang="en-CA" smtClean="0"/>
              <a:t> 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5481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 lnSpcReduction="10000"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pPr lvl="2"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14348" y="1714488"/>
          <a:ext cx="2286016" cy="48006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16"/>
              </a:tblGrid>
              <a:tr h="600081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2000" dirty="0" smtClean="0"/>
                        <a:t> Windows </a:t>
                      </a:r>
                      <a:endParaRPr lang="fr-FR" sz="2000" b="1" dirty="0"/>
                    </a:p>
                  </a:txBody>
                  <a:tcPr/>
                </a:tc>
              </a:tr>
              <a:tr h="600081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2000" dirty="0" smtClean="0"/>
                        <a:t> Mac </a:t>
                      </a:r>
                      <a:endParaRPr lang="fr-FR" sz="2000" b="1" dirty="0"/>
                    </a:p>
                  </a:txBody>
                  <a:tcPr/>
                </a:tc>
              </a:tr>
              <a:tr h="600081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2000" dirty="0" smtClean="0"/>
                        <a:t> Unix</a:t>
                      </a:r>
                      <a:endParaRPr lang="fr-FR" sz="2000" b="1" dirty="0"/>
                    </a:p>
                  </a:txBody>
                  <a:tcPr/>
                </a:tc>
              </a:tr>
              <a:tr h="600081">
                <a:tc>
                  <a:txBody>
                    <a:bodyPr/>
                    <a:lstStyle/>
                    <a:p>
                      <a:pPr lvl="1" algn="l">
                        <a:buFont typeface="Arial" pitchFamily="34" charset="0"/>
                        <a:buChar char="•"/>
                      </a:pPr>
                      <a:r>
                        <a:rPr lang="fr-FR" sz="2000" dirty="0" smtClean="0"/>
                        <a:t> FreeBSD</a:t>
                      </a:r>
                      <a:endParaRPr lang="fr-FR" sz="2000" b="1" dirty="0"/>
                    </a:p>
                  </a:txBody>
                  <a:tcPr/>
                </a:tc>
              </a:tr>
              <a:tr h="600081">
                <a:tc>
                  <a:txBody>
                    <a:bodyPr/>
                    <a:lstStyle/>
                    <a:p>
                      <a:pPr lvl="1" algn="l">
                        <a:buFont typeface="Arial" pitchFamily="34" charset="0"/>
                        <a:buChar char="•"/>
                      </a:pPr>
                      <a:r>
                        <a:rPr lang="fr-FR" sz="2000" dirty="0" smtClean="0"/>
                        <a:t> Solaris</a:t>
                      </a:r>
                      <a:endParaRPr lang="fr-FR" sz="2000" b="1" dirty="0"/>
                    </a:p>
                  </a:txBody>
                  <a:tcPr/>
                </a:tc>
              </a:tr>
              <a:tr h="600081">
                <a:tc>
                  <a:txBody>
                    <a:bodyPr/>
                    <a:lstStyle/>
                    <a:p>
                      <a:pPr lvl="1" algn="l">
                        <a:buFont typeface="Arial" pitchFamily="34" charset="0"/>
                        <a:buChar char="•"/>
                      </a:pPr>
                      <a:r>
                        <a:rPr lang="fr-FR" sz="2000" dirty="0" smtClean="0"/>
                        <a:t> Linux</a:t>
                      </a:r>
                      <a:endParaRPr lang="fr-FR" sz="2000" b="1" dirty="0"/>
                    </a:p>
                  </a:txBody>
                  <a:tcPr/>
                </a:tc>
              </a:tr>
              <a:tr h="600081">
                <a:tc>
                  <a:txBody>
                    <a:bodyPr/>
                    <a:lstStyle/>
                    <a:p>
                      <a:pPr lvl="2" algn="l">
                        <a:buFont typeface="Arial" pitchFamily="34" charset="0"/>
                        <a:buChar char="•"/>
                      </a:pPr>
                      <a:r>
                        <a:rPr lang="fr-FR" sz="2000" dirty="0" smtClean="0"/>
                        <a:t> </a:t>
                      </a:r>
                      <a:r>
                        <a:rPr lang="fr-FR" sz="2000" dirty="0" err="1" smtClean="0"/>
                        <a:t>Debian</a:t>
                      </a:r>
                      <a:endParaRPr lang="fr-FR" sz="2000" b="1" dirty="0"/>
                    </a:p>
                  </a:txBody>
                  <a:tcPr/>
                </a:tc>
              </a:tr>
              <a:tr h="600081">
                <a:tc>
                  <a:txBody>
                    <a:bodyPr/>
                    <a:lstStyle/>
                    <a:p>
                      <a:pPr lvl="2" algn="l">
                        <a:buFont typeface="Arial" pitchFamily="34" charset="0"/>
                        <a:buChar char="•"/>
                      </a:pPr>
                      <a:r>
                        <a:rPr lang="fr-FR" sz="2000" dirty="0" smtClean="0"/>
                        <a:t> …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-928726" y="1214422"/>
          <a:ext cx="10429948" cy="5430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sz="2400" b="1" dirty="0" smtClean="0">
                <a:solidFill>
                  <a:srgbClr val="002060"/>
                </a:solidFill>
              </a:rPr>
              <a:t>Intermédiaire entre l’ordinateur et les applications/utilisateurs.</a:t>
            </a:r>
          </a:p>
          <a:p>
            <a:pPr algn="just">
              <a:lnSpc>
                <a:spcPct val="150000"/>
              </a:lnSpc>
              <a:buNone/>
            </a:pPr>
            <a:endParaRPr lang="fr-FR" sz="15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fr-FR" sz="2400" dirty="0" smtClean="0"/>
              <a:t>Ordinateur : un ensemble de ressources (physiques + logiques)</a:t>
            </a:r>
          </a:p>
          <a:p>
            <a:pPr algn="just">
              <a:lnSpc>
                <a:spcPct val="150000"/>
              </a:lnSpc>
              <a:buNone/>
            </a:pPr>
            <a:endParaRPr lang="fr-FR" sz="1700" dirty="0" smtClean="0"/>
          </a:p>
          <a:p>
            <a:pPr algn="just">
              <a:lnSpc>
                <a:spcPct val="150000"/>
              </a:lnSpc>
            </a:pPr>
            <a:r>
              <a:rPr lang="fr-FR" sz="2400" b="1" dirty="0" smtClean="0"/>
              <a:t>Ressources physiques </a:t>
            </a:r>
            <a:r>
              <a:rPr lang="fr-FR" sz="2400" dirty="0" smtClean="0"/>
              <a:t>: </a:t>
            </a:r>
            <a:r>
              <a:rPr lang="fr-FR" sz="2400" dirty="0" err="1" smtClean="0"/>
              <a:t>cpu</a:t>
            </a:r>
            <a:r>
              <a:rPr lang="fr-FR" sz="2400" dirty="0" smtClean="0"/>
              <a:t>, mémoires, périphériques</a:t>
            </a:r>
          </a:p>
          <a:p>
            <a:pPr algn="just">
              <a:lnSpc>
                <a:spcPct val="150000"/>
              </a:lnSpc>
            </a:pPr>
            <a:r>
              <a:rPr lang="fr-FR" sz="2400" b="1" dirty="0" smtClean="0"/>
              <a:t>Ressources logiques </a:t>
            </a:r>
            <a:r>
              <a:rPr lang="fr-FR" sz="2400" dirty="0" smtClean="0"/>
              <a:t>: fichiers, sessions, processus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52434" y="723880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Définition des systèmes d’exploitation</a:t>
            </a:r>
            <a:br>
              <a:rPr kumimoji="0" lang="fr-FR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A9BA87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A9BA8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in">
    <a:dk1>
      <a:sysClr val="windowText" lastClr="000000"/>
    </a:dk1>
    <a:lt1>
      <a:sysClr val="window" lastClr="A9BA87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in">
    <a:dk1>
      <a:sysClr val="windowText" lastClr="000000"/>
    </a:dk1>
    <a:lt1>
      <a:sysClr val="window" lastClr="A9BA87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</TotalTime>
  <Words>937</Words>
  <Application>Microsoft Office PowerPoint</Application>
  <PresentationFormat>On-screen Show (4:3)</PresentationFormat>
  <Paragraphs>232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Urbain</vt:lpstr>
      <vt:lpstr>CSI 3531  Systèmes d’exploitation</vt:lpstr>
      <vt:lpstr>Objectifs du cours </vt:lpstr>
      <vt:lpstr>Quelques Informations</vt:lpstr>
      <vt:lpstr>Evaluation</vt:lpstr>
      <vt:lpstr>Plan</vt:lpstr>
      <vt:lpstr>Plan detaillé</vt:lpstr>
      <vt:lpstr>Introduction</vt:lpstr>
      <vt:lpstr>Introduction </vt:lpstr>
      <vt:lpstr>PowerPoint Presentation</vt:lpstr>
      <vt:lpstr>Définition </vt:lpstr>
      <vt:lpstr>Gestion des processus</vt:lpstr>
      <vt:lpstr>Gestion des processus</vt:lpstr>
      <vt:lpstr>Gestion des processus</vt:lpstr>
      <vt:lpstr>Système de gestion des fichiers</vt:lpstr>
      <vt:lpstr>Système de gestion des fichiers</vt:lpstr>
      <vt:lpstr>Système de gestion des fichiers</vt:lpstr>
      <vt:lpstr>Gestion de la mémoire</vt:lpstr>
      <vt:lpstr>Gestion de la mémoire</vt:lpstr>
      <vt:lpstr>Gestion de la mémoire : Mémoire virtuelle</vt:lpstr>
      <vt:lpstr>Gestion de la mémoire : Mémoire virtuelle</vt:lpstr>
      <vt:lpstr>Gestion de la mémoire</vt:lpstr>
      <vt:lpstr>Algorithmes de pagination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Ovva</dc:creator>
  <cp:lastModifiedBy>mcadieux</cp:lastModifiedBy>
  <cp:revision>107</cp:revision>
  <dcterms:created xsi:type="dcterms:W3CDTF">2010-03-29T18:57:37Z</dcterms:created>
  <dcterms:modified xsi:type="dcterms:W3CDTF">2016-04-21T03:19:36Z</dcterms:modified>
</cp:coreProperties>
</file>