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37"/>
  </p:notesMasterIdLst>
  <p:handoutMasterIdLst>
    <p:handoutMasterId r:id="rId38"/>
  </p:handoutMasterIdLst>
  <p:sldIdLst>
    <p:sldId id="256" r:id="rId2"/>
    <p:sldId id="278" r:id="rId3"/>
    <p:sldId id="257" r:id="rId4"/>
    <p:sldId id="258" r:id="rId5"/>
    <p:sldId id="281" r:id="rId6"/>
    <p:sldId id="259" r:id="rId7"/>
    <p:sldId id="260" r:id="rId8"/>
    <p:sldId id="261" r:id="rId9"/>
    <p:sldId id="262" r:id="rId10"/>
    <p:sldId id="263" r:id="rId11"/>
    <p:sldId id="264" r:id="rId12"/>
    <p:sldId id="265" r:id="rId13"/>
    <p:sldId id="266" r:id="rId14"/>
    <p:sldId id="271" r:id="rId15"/>
    <p:sldId id="267" r:id="rId16"/>
    <p:sldId id="269" r:id="rId17"/>
    <p:sldId id="285" r:id="rId18"/>
    <p:sldId id="280" r:id="rId19"/>
    <p:sldId id="270" r:id="rId20"/>
    <p:sldId id="289" r:id="rId21"/>
    <p:sldId id="290" r:id="rId22"/>
    <p:sldId id="291" r:id="rId23"/>
    <p:sldId id="272" r:id="rId24"/>
    <p:sldId id="274" r:id="rId25"/>
    <p:sldId id="292" r:id="rId26"/>
    <p:sldId id="293" r:id="rId27"/>
    <p:sldId id="279" r:id="rId28"/>
    <p:sldId id="286" r:id="rId29"/>
    <p:sldId id="282" r:id="rId30"/>
    <p:sldId id="283" r:id="rId31"/>
    <p:sldId id="284" r:id="rId32"/>
    <p:sldId id="288" r:id="rId33"/>
    <p:sldId id="287" r:id="rId34"/>
    <p:sldId id="294" r:id="rId35"/>
    <p:sldId id="276" r:id="rId3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60"/>
  </p:normalViewPr>
  <p:slideViewPr>
    <p:cSldViewPr>
      <p:cViewPr varScale="1">
        <p:scale>
          <a:sx n="75" d="100"/>
          <a:sy n="75" d="100"/>
        </p:scale>
        <p:origin x="826" y="9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328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fr-CA" altLang="en-US"/>
          </a:p>
        </p:txBody>
      </p:sp>
      <p:sp>
        <p:nvSpPr>
          <p:cNvPr id="4403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fr-CA" altLang="en-US"/>
          </a:p>
        </p:txBody>
      </p:sp>
      <p:sp>
        <p:nvSpPr>
          <p:cNvPr id="4403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fr-CA" altLang="en-US"/>
          </a:p>
        </p:txBody>
      </p:sp>
      <p:sp>
        <p:nvSpPr>
          <p:cNvPr id="4403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E55C465-D469-4965-80DB-6531BF3AA157}" type="slidenum">
              <a:rPr lang="fr-CA" altLang="en-US"/>
              <a:pPr/>
              <a:t>‹#›</a:t>
            </a:fld>
            <a:endParaRPr lang="fr-CA" altLang="en-US"/>
          </a:p>
        </p:txBody>
      </p:sp>
    </p:spTree>
    <p:extLst>
      <p:ext uri="{BB962C8B-B14F-4D97-AF65-F5344CB8AC3E}">
        <p14:creationId xmlns:p14="http://schemas.microsoft.com/office/powerpoint/2010/main" val="22571915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fr-CA" altLang="en-US"/>
          </a:p>
        </p:txBody>
      </p:sp>
      <p:sp>
        <p:nvSpPr>
          <p:cNvPr id="512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fr-CA" alt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CA" altLang="en-US" smtClean="0"/>
              <a:t>Click to edit Master text styles</a:t>
            </a:r>
          </a:p>
          <a:p>
            <a:pPr lvl="1"/>
            <a:r>
              <a:rPr lang="fr-CA" altLang="en-US" smtClean="0"/>
              <a:t>Second level</a:t>
            </a:r>
          </a:p>
          <a:p>
            <a:pPr lvl="2"/>
            <a:r>
              <a:rPr lang="fr-CA" altLang="en-US" smtClean="0"/>
              <a:t>Third level</a:t>
            </a:r>
          </a:p>
          <a:p>
            <a:pPr lvl="3"/>
            <a:r>
              <a:rPr lang="fr-CA" altLang="en-US" smtClean="0"/>
              <a:t>Fourth level</a:t>
            </a:r>
          </a:p>
          <a:p>
            <a:pPr lvl="4"/>
            <a:r>
              <a:rPr lang="fr-CA" altLang="en-US" smtClean="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fr-CA" altLang="en-US"/>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54C2ADB-6B4A-4A2D-80E8-BE510152B3EE}" type="slidenum">
              <a:rPr lang="fr-CA" altLang="en-US"/>
              <a:pPr/>
              <a:t>‹#›</a:t>
            </a:fld>
            <a:endParaRPr lang="fr-CA" altLang="en-US"/>
          </a:p>
        </p:txBody>
      </p:sp>
    </p:spTree>
    <p:extLst>
      <p:ext uri="{BB962C8B-B14F-4D97-AF65-F5344CB8AC3E}">
        <p14:creationId xmlns:p14="http://schemas.microsoft.com/office/powerpoint/2010/main" val="39085204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Line 2"/>
          <p:cNvSpPr>
            <a:spLocks noChangeShapeType="1"/>
          </p:cNvSpPr>
          <p:nvPr/>
        </p:nvSpPr>
        <p:spPr bwMode="auto">
          <a:xfrm>
            <a:off x="0" y="1708150"/>
            <a:ext cx="9147175" cy="0"/>
          </a:xfrm>
          <a:prstGeom prst="line">
            <a:avLst/>
          </a:prstGeom>
          <a:noFill/>
          <a:ln w="12700" cap="sq">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CA"/>
          </a:p>
        </p:txBody>
      </p:sp>
      <p:sp>
        <p:nvSpPr>
          <p:cNvPr id="4099" name="Arc 3"/>
          <p:cNvSpPr>
            <a:spLocks/>
          </p:cNvSpPr>
          <p:nvPr/>
        </p:nvSpPr>
        <p:spPr bwMode="auto">
          <a:xfrm>
            <a:off x="0" y="842963"/>
            <a:ext cx="1014413"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CA"/>
          </a:p>
        </p:txBody>
      </p:sp>
      <p:sp>
        <p:nvSpPr>
          <p:cNvPr id="4100" name="Rectangle 4"/>
          <p:cNvSpPr>
            <a:spLocks noGrp="1" noChangeArrowheads="1"/>
          </p:cNvSpPr>
          <p:nvPr>
            <p:ph type="ctrTitle" sz="quarter"/>
          </p:nvPr>
        </p:nvSpPr>
        <p:spPr>
          <a:xfrm>
            <a:off x="990600" y="381000"/>
            <a:ext cx="7847013" cy="1219200"/>
          </a:xfrm>
        </p:spPr>
        <p:txBody>
          <a:bodyPr anchor="b"/>
          <a:lstStyle>
            <a:lvl1pPr>
              <a:lnSpc>
                <a:spcPct val="80000"/>
              </a:lnSpc>
              <a:defRPr sz="3600"/>
            </a:lvl1pPr>
          </a:lstStyle>
          <a:p>
            <a:pPr lvl="0"/>
            <a:r>
              <a:rPr lang="fr-CA" altLang="en-US" noProof="0" smtClean="0"/>
              <a:t>Introduction aux SE</a:t>
            </a:r>
            <a:endParaRPr lang="en-US" altLang="en-US" noProof="0" smtClean="0"/>
          </a:p>
        </p:txBody>
      </p:sp>
      <p:sp>
        <p:nvSpPr>
          <p:cNvPr id="4101" name="Rectangle 5"/>
          <p:cNvSpPr>
            <a:spLocks noGrp="1" noChangeArrowheads="1"/>
          </p:cNvSpPr>
          <p:nvPr>
            <p:ph type="subTitle" sz="quarter" idx="1"/>
          </p:nvPr>
        </p:nvSpPr>
        <p:spPr>
          <a:xfrm>
            <a:off x="1066800" y="2057400"/>
            <a:ext cx="7848600" cy="3657600"/>
          </a:xfrm>
        </p:spPr>
        <p:txBody>
          <a:bodyPr/>
          <a:lstStyle>
            <a:lvl1pPr marL="0" indent="0">
              <a:buFont typeface="Monotype Sorts" pitchFamily="2" charset="2"/>
              <a:buNone/>
              <a:defRPr sz="2400" b="0">
                <a:effectLst>
                  <a:outerShdw blurRad="38100" dist="38100" dir="2700000" algn="tl">
                    <a:srgbClr val="C0C0C0"/>
                  </a:outerShdw>
                </a:effectLst>
                <a:latin typeface="Arial Black" pitchFamily="34" charset="0"/>
              </a:defRPr>
            </a:lvl1pPr>
          </a:lstStyle>
          <a:p>
            <a:pPr lvl="0"/>
            <a:r>
              <a:rPr lang="fr-CA" altLang="en-US" noProof="0" smtClean="0"/>
              <a:t>Chapitre 1</a:t>
            </a:r>
          </a:p>
        </p:txBody>
      </p:sp>
      <p:sp>
        <p:nvSpPr>
          <p:cNvPr id="4102" name="Rectangle 6"/>
          <p:cNvSpPr>
            <a:spLocks noGrp="1" noChangeArrowheads="1"/>
          </p:cNvSpPr>
          <p:nvPr>
            <p:ph type="dt" sz="quarter" idx="2"/>
          </p:nvPr>
        </p:nvSpPr>
        <p:spPr>
          <a:xfrm>
            <a:off x="4343400" y="6400800"/>
            <a:ext cx="1905000" cy="457200"/>
          </a:xfrm>
        </p:spPr>
        <p:txBody>
          <a:bodyPr/>
          <a:lstStyle>
            <a:lvl1pPr>
              <a:defRPr/>
            </a:lvl1pPr>
          </a:lstStyle>
          <a:p>
            <a:endParaRPr lang="fr-CA" altLang="en-US"/>
          </a:p>
        </p:txBody>
      </p:sp>
      <p:sp>
        <p:nvSpPr>
          <p:cNvPr id="4103" name="Rectangle 7"/>
          <p:cNvSpPr>
            <a:spLocks noGrp="1" noChangeArrowheads="1"/>
          </p:cNvSpPr>
          <p:nvPr>
            <p:ph type="ftr" sz="quarter" idx="3"/>
          </p:nvPr>
        </p:nvSpPr>
        <p:spPr>
          <a:xfrm>
            <a:off x="0" y="6400800"/>
            <a:ext cx="1600200" cy="457200"/>
          </a:xfrm>
        </p:spPr>
        <p:txBody>
          <a:bodyPr/>
          <a:lstStyle>
            <a:lvl1pPr>
              <a:defRPr/>
            </a:lvl1pPr>
          </a:lstStyle>
          <a:p>
            <a:r>
              <a:rPr lang="fr-CA" altLang="en-US" smtClean="0"/>
              <a:t>Chap. 10</a:t>
            </a:r>
            <a:endParaRPr lang="fr-CA" altLang="en-US"/>
          </a:p>
        </p:txBody>
      </p:sp>
      <p:sp>
        <p:nvSpPr>
          <p:cNvPr id="4104" name="Rectangle 8"/>
          <p:cNvSpPr>
            <a:spLocks noGrp="1" noChangeArrowheads="1"/>
          </p:cNvSpPr>
          <p:nvPr>
            <p:ph type="sldNum" sz="quarter" idx="4"/>
          </p:nvPr>
        </p:nvSpPr>
        <p:spPr>
          <a:xfrm>
            <a:off x="8204200" y="6400800"/>
            <a:ext cx="939800" cy="457200"/>
          </a:xfrm>
        </p:spPr>
        <p:txBody>
          <a:bodyPr/>
          <a:lstStyle>
            <a:lvl1pPr>
              <a:defRPr/>
            </a:lvl1pPr>
          </a:lstStyle>
          <a:p>
            <a:fld id="{634BE794-C6C7-426F-A703-91046731A383}" type="slidenum">
              <a:rPr lang="fr-CA" altLang="en-US"/>
              <a:pPr/>
              <a:t>‹#›</a:t>
            </a:fld>
            <a:endParaRPr lang="fr-CA"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fr-CA" altLang="en-US"/>
          </a:p>
        </p:txBody>
      </p:sp>
      <p:sp>
        <p:nvSpPr>
          <p:cNvPr id="5" name="Footer Placeholder 4"/>
          <p:cNvSpPr>
            <a:spLocks noGrp="1"/>
          </p:cNvSpPr>
          <p:nvPr>
            <p:ph type="ftr" sz="quarter" idx="11"/>
          </p:nvPr>
        </p:nvSpPr>
        <p:spPr/>
        <p:txBody>
          <a:bodyPr/>
          <a:lstStyle>
            <a:lvl1pPr>
              <a:defRPr/>
            </a:lvl1pPr>
          </a:lstStyle>
          <a:p>
            <a:r>
              <a:rPr lang="fr-CA" altLang="en-US" smtClean="0"/>
              <a:t>Chap. 10</a:t>
            </a:r>
            <a:endParaRPr lang="fr-CA" altLang="en-US"/>
          </a:p>
        </p:txBody>
      </p:sp>
      <p:sp>
        <p:nvSpPr>
          <p:cNvPr id="6" name="Slide Number Placeholder 5"/>
          <p:cNvSpPr>
            <a:spLocks noGrp="1"/>
          </p:cNvSpPr>
          <p:nvPr>
            <p:ph type="sldNum" sz="quarter" idx="12"/>
          </p:nvPr>
        </p:nvSpPr>
        <p:spPr/>
        <p:txBody>
          <a:bodyPr/>
          <a:lstStyle>
            <a:lvl1pPr>
              <a:defRPr/>
            </a:lvl1pPr>
          </a:lstStyle>
          <a:p>
            <a:fld id="{B00128D4-7E07-4134-8FF8-9D4DD09C55C6}" type="slidenum">
              <a:rPr lang="fr-CA" altLang="en-US"/>
              <a:pPr/>
              <a:t>‹#›</a:t>
            </a:fld>
            <a:endParaRPr lang="fr-CA" altLang="en-US"/>
          </a:p>
        </p:txBody>
      </p:sp>
    </p:spTree>
    <p:extLst>
      <p:ext uri="{BB962C8B-B14F-4D97-AF65-F5344CB8AC3E}">
        <p14:creationId xmlns:p14="http://schemas.microsoft.com/office/powerpoint/2010/main" val="1605657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325438"/>
            <a:ext cx="2000250" cy="5735637"/>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914400" y="325438"/>
            <a:ext cx="5848350" cy="57356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fr-CA" altLang="en-US"/>
          </a:p>
        </p:txBody>
      </p:sp>
      <p:sp>
        <p:nvSpPr>
          <p:cNvPr id="5" name="Footer Placeholder 4"/>
          <p:cNvSpPr>
            <a:spLocks noGrp="1"/>
          </p:cNvSpPr>
          <p:nvPr>
            <p:ph type="ftr" sz="quarter" idx="11"/>
          </p:nvPr>
        </p:nvSpPr>
        <p:spPr/>
        <p:txBody>
          <a:bodyPr/>
          <a:lstStyle>
            <a:lvl1pPr>
              <a:defRPr/>
            </a:lvl1pPr>
          </a:lstStyle>
          <a:p>
            <a:r>
              <a:rPr lang="fr-CA" altLang="en-US" smtClean="0"/>
              <a:t>Chap. 10</a:t>
            </a:r>
            <a:endParaRPr lang="fr-CA" altLang="en-US"/>
          </a:p>
        </p:txBody>
      </p:sp>
      <p:sp>
        <p:nvSpPr>
          <p:cNvPr id="6" name="Slide Number Placeholder 5"/>
          <p:cNvSpPr>
            <a:spLocks noGrp="1"/>
          </p:cNvSpPr>
          <p:nvPr>
            <p:ph type="sldNum" sz="quarter" idx="12"/>
          </p:nvPr>
        </p:nvSpPr>
        <p:spPr/>
        <p:txBody>
          <a:bodyPr/>
          <a:lstStyle>
            <a:lvl1pPr>
              <a:defRPr/>
            </a:lvl1pPr>
          </a:lstStyle>
          <a:p>
            <a:fld id="{42A148C8-A0EC-47E4-9F72-A4128953874F}" type="slidenum">
              <a:rPr lang="fr-CA" altLang="en-US"/>
              <a:pPr/>
              <a:t>‹#›</a:t>
            </a:fld>
            <a:endParaRPr lang="fr-CA" altLang="en-US"/>
          </a:p>
        </p:txBody>
      </p:sp>
    </p:spTree>
    <p:extLst>
      <p:ext uri="{BB962C8B-B14F-4D97-AF65-F5344CB8AC3E}">
        <p14:creationId xmlns:p14="http://schemas.microsoft.com/office/powerpoint/2010/main" val="38733533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30288" y="325438"/>
            <a:ext cx="7885112" cy="962025"/>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914400" y="1295400"/>
            <a:ext cx="3867150" cy="4765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933950" y="1295400"/>
            <a:ext cx="3867150" cy="4765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a:xfrm>
            <a:off x="3581400" y="6400800"/>
            <a:ext cx="1905000" cy="457200"/>
          </a:xfrm>
        </p:spPr>
        <p:txBody>
          <a:bodyPr/>
          <a:lstStyle>
            <a:lvl1pPr>
              <a:defRPr/>
            </a:lvl1pPr>
          </a:lstStyle>
          <a:p>
            <a:endParaRPr lang="fr-CA" altLang="en-US"/>
          </a:p>
        </p:txBody>
      </p:sp>
      <p:sp>
        <p:nvSpPr>
          <p:cNvPr id="6" name="Footer Placeholder 5"/>
          <p:cNvSpPr>
            <a:spLocks noGrp="1"/>
          </p:cNvSpPr>
          <p:nvPr>
            <p:ph type="ftr" sz="quarter" idx="11"/>
          </p:nvPr>
        </p:nvSpPr>
        <p:spPr>
          <a:xfrm>
            <a:off x="0" y="6400800"/>
            <a:ext cx="838200" cy="457200"/>
          </a:xfrm>
        </p:spPr>
        <p:txBody>
          <a:bodyPr/>
          <a:lstStyle>
            <a:lvl1pPr>
              <a:defRPr/>
            </a:lvl1pPr>
          </a:lstStyle>
          <a:p>
            <a:r>
              <a:rPr lang="fr-CA" altLang="en-US" smtClean="0"/>
              <a:t>Chap. 10</a:t>
            </a:r>
            <a:endParaRPr lang="fr-CA" altLang="en-US"/>
          </a:p>
        </p:txBody>
      </p:sp>
      <p:sp>
        <p:nvSpPr>
          <p:cNvPr id="7" name="Slide Number Placeholder 6"/>
          <p:cNvSpPr>
            <a:spLocks noGrp="1"/>
          </p:cNvSpPr>
          <p:nvPr>
            <p:ph type="sldNum" sz="quarter" idx="12"/>
          </p:nvPr>
        </p:nvSpPr>
        <p:spPr>
          <a:xfrm>
            <a:off x="8501063" y="6400800"/>
            <a:ext cx="642937" cy="457200"/>
          </a:xfrm>
        </p:spPr>
        <p:txBody>
          <a:bodyPr/>
          <a:lstStyle>
            <a:lvl1pPr>
              <a:defRPr/>
            </a:lvl1pPr>
          </a:lstStyle>
          <a:p>
            <a:fld id="{4EDC7AA1-2A89-40AB-A55B-9F9E845EA241}" type="slidenum">
              <a:rPr lang="fr-CA" altLang="en-US"/>
              <a:pPr/>
              <a:t>‹#›</a:t>
            </a:fld>
            <a:endParaRPr lang="fr-CA" altLang="en-US"/>
          </a:p>
        </p:txBody>
      </p:sp>
    </p:spTree>
    <p:extLst>
      <p:ext uri="{BB962C8B-B14F-4D97-AF65-F5344CB8AC3E}">
        <p14:creationId xmlns:p14="http://schemas.microsoft.com/office/powerpoint/2010/main" val="2847606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fr-CA" altLang="en-US"/>
          </a:p>
        </p:txBody>
      </p:sp>
      <p:sp>
        <p:nvSpPr>
          <p:cNvPr id="5" name="Footer Placeholder 4"/>
          <p:cNvSpPr>
            <a:spLocks noGrp="1"/>
          </p:cNvSpPr>
          <p:nvPr>
            <p:ph type="ftr" sz="quarter" idx="11"/>
          </p:nvPr>
        </p:nvSpPr>
        <p:spPr/>
        <p:txBody>
          <a:bodyPr/>
          <a:lstStyle>
            <a:lvl1pPr>
              <a:defRPr/>
            </a:lvl1pPr>
          </a:lstStyle>
          <a:p>
            <a:r>
              <a:rPr lang="fr-CA" altLang="en-US" smtClean="0"/>
              <a:t>Chap. 10</a:t>
            </a:r>
            <a:endParaRPr lang="fr-CA" altLang="en-US"/>
          </a:p>
        </p:txBody>
      </p:sp>
      <p:sp>
        <p:nvSpPr>
          <p:cNvPr id="6" name="Slide Number Placeholder 5"/>
          <p:cNvSpPr>
            <a:spLocks noGrp="1"/>
          </p:cNvSpPr>
          <p:nvPr>
            <p:ph type="sldNum" sz="quarter" idx="12"/>
          </p:nvPr>
        </p:nvSpPr>
        <p:spPr/>
        <p:txBody>
          <a:bodyPr/>
          <a:lstStyle>
            <a:lvl1pPr>
              <a:defRPr/>
            </a:lvl1pPr>
          </a:lstStyle>
          <a:p>
            <a:fld id="{53BE5A21-8274-40D8-95E8-DD32050E0F23}" type="slidenum">
              <a:rPr lang="fr-CA" altLang="en-US"/>
              <a:pPr/>
              <a:t>‹#›</a:t>
            </a:fld>
            <a:endParaRPr lang="fr-CA" altLang="en-US"/>
          </a:p>
        </p:txBody>
      </p:sp>
    </p:spTree>
    <p:extLst>
      <p:ext uri="{BB962C8B-B14F-4D97-AF65-F5344CB8AC3E}">
        <p14:creationId xmlns:p14="http://schemas.microsoft.com/office/powerpoint/2010/main" val="2024501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fr-CA" altLang="en-US"/>
          </a:p>
        </p:txBody>
      </p:sp>
      <p:sp>
        <p:nvSpPr>
          <p:cNvPr id="5" name="Footer Placeholder 4"/>
          <p:cNvSpPr>
            <a:spLocks noGrp="1"/>
          </p:cNvSpPr>
          <p:nvPr>
            <p:ph type="ftr" sz="quarter" idx="11"/>
          </p:nvPr>
        </p:nvSpPr>
        <p:spPr/>
        <p:txBody>
          <a:bodyPr/>
          <a:lstStyle>
            <a:lvl1pPr>
              <a:defRPr/>
            </a:lvl1pPr>
          </a:lstStyle>
          <a:p>
            <a:r>
              <a:rPr lang="fr-CA" altLang="en-US" smtClean="0"/>
              <a:t>Chap. 10</a:t>
            </a:r>
            <a:endParaRPr lang="fr-CA" altLang="en-US"/>
          </a:p>
        </p:txBody>
      </p:sp>
      <p:sp>
        <p:nvSpPr>
          <p:cNvPr id="6" name="Slide Number Placeholder 5"/>
          <p:cNvSpPr>
            <a:spLocks noGrp="1"/>
          </p:cNvSpPr>
          <p:nvPr>
            <p:ph type="sldNum" sz="quarter" idx="12"/>
          </p:nvPr>
        </p:nvSpPr>
        <p:spPr/>
        <p:txBody>
          <a:bodyPr/>
          <a:lstStyle>
            <a:lvl1pPr>
              <a:defRPr/>
            </a:lvl1pPr>
          </a:lstStyle>
          <a:p>
            <a:fld id="{74B49871-9712-4084-8453-0BCDA0115E3A}" type="slidenum">
              <a:rPr lang="fr-CA" altLang="en-US"/>
              <a:pPr/>
              <a:t>‹#›</a:t>
            </a:fld>
            <a:endParaRPr lang="fr-CA" altLang="en-US"/>
          </a:p>
        </p:txBody>
      </p:sp>
    </p:spTree>
    <p:extLst>
      <p:ext uri="{BB962C8B-B14F-4D97-AF65-F5344CB8AC3E}">
        <p14:creationId xmlns:p14="http://schemas.microsoft.com/office/powerpoint/2010/main" val="3648828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914400" y="1295400"/>
            <a:ext cx="3867150" cy="4765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933950" y="1295400"/>
            <a:ext cx="3867150" cy="4765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lvl1pPr>
              <a:defRPr/>
            </a:lvl1pPr>
          </a:lstStyle>
          <a:p>
            <a:endParaRPr lang="fr-CA" altLang="en-US"/>
          </a:p>
        </p:txBody>
      </p:sp>
      <p:sp>
        <p:nvSpPr>
          <p:cNvPr id="6" name="Footer Placeholder 5"/>
          <p:cNvSpPr>
            <a:spLocks noGrp="1"/>
          </p:cNvSpPr>
          <p:nvPr>
            <p:ph type="ftr" sz="quarter" idx="11"/>
          </p:nvPr>
        </p:nvSpPr>
        <p:spPr/>
        <p:txBody>
          <a:bodyPr/>
          <a:lstStyle>
            <a:lvl1pPr>
              <a:defRPr/>
            </a:lvl1pPr>
          </a:lstStyle>
          <a:p>
            <a:r>
              <a:rPr lang="fr-CA" altLang="en-US" smtClean="0"/>
              <a:t>Chap. 10</a:t>
            </a:r>
            <a:endParaRPr lang="fr-CA" altLang="en-US"/>
          </a:p>
        </p:txBody>
      </p:sp>
      <p:sp>
        <p:nvSpPr>
          <p:cNvPr id="7" name="Slide Number Placeholder 6"/>
          <p:cNvSpPr>
            <a:spLocks noGrp="1"/>
          </p:cNvSpPr>
          <p:nvPr>
            <p:ph type="sldNum" sz="quarter" idx="12"/>
          </p:nvPr>
        </p:nvSpPr>
        <p:spPr/>
        <p:txBody>
          <a:bodyPr/>
          <a:lstStyle>
            <a:lvl1pPr>
              <a:defRPr/>
            </a:lvl1pPr>
          </a:lstStyle>
          <a:p>
            <a:fld id="{C5EC3E89-BEA0-4275-9BB1-F9C2E36EEE5A}" type="slidenum">
              <a:rPr lang="fr-CA" altLang="en-US"/>
              <a:pPr/>
              <a:t>‹#›</a:t>
            </a:fld>
            <a:endParaRPr lang="fr-CA" altLang="en-US"/>
          </a:p>
        </p:txBody>
      </p:sp>
    </p:spTree>
    <p:extLst>
      <p:ext uri="{BB962C8B-B14F-4D97-AF65-F5344CB8AC3E}">
        <p14:creationId xmlns:p14="http://schemas.microsoft.com/office/powerpoint/2010/main" val="3462410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lvl1pPr>
              <a:defRPr/>
            </a:lvl1pPr>
          </a:lstStyle>
          <a:p>
            <a:endParaRPr lang="fr-CA" altLang="en-US"/>
          </a:p>
        </p:txBody>
      </p:sp>
      <p:sp>
        <p:nvSpPr>
          <p:cNvPr id="8" name="Footer Placeholder 7"/>
          <p:cNvSpPr>
            <a:spLocks noGrp="1"/>
          </p:cNvSpPr>
          <p:nvPr>
            <p:ph type="ftr" sz="quarter" idx="11"/>
          </p:nvPr>
        </p:nvSpPr>
        <p:spPr/>
        <p:txBody>
          <a:bodyPr/>
          <a:lstStyle>
            <a:lvl1pPr>
              <a:defRPr/>
            </a:lvl1pPr>
          </a:lstStyle>
          <a:p>
            <a:r>
              <a:rPr lang="fr-CA" altLang="en-US" smtClean="0"/>
              <a:t>Chap. 10</a:t>
            </a:r>
            <a:endParaRPr lang="fr-CA" altLang="en-US"/>
          </a:p>
        </p:txBody>
      </p:sp>
      <p:sp>
        <p:nvSpPr>
          <p:cNvPr id="9" name="Slide Number Placeholder 8"/>
          <p:cNvSpPr>
            <a:spLocks noGrp="1"/>
          </p:cNvSpPr>
          <p:nvPr>
            <p:ph type="sldNum" sz="quarter" idx="12"/>
          </p:nvPr>
        </p:nvSpPr>
        <p:spPr/>
        <p:txBody>
          <a:bodyPr/>
          <a:lstStyle>
            <a:lvl1pPr>
              <a:defRPr/>
            </a:lvl1pPr>
          </a:lstStyle>
          <a:p>
            <a:fld id="{B70B86EA-2C40-4723-924B-036640D64770}" type="slidenum">
              <a:rPr lang="fr-CA" altLang="en-US"/>
              <a:pPr/>
              <a:t>‹#›</a:t>
            </a:fld>
            <a:endParaRPr lang="fr-CA" altLang="en-US"/>
          </a:p>
        </p:txBody>
      </p:sp>
    </p:spTree>
    <p:extLst>
      <p:ext uri="{BB962C8B-B14F-4D97-AF65-F5344CB8AC3E}">
        <p14:creationId xmlns:p14="http://schemas.microsoft.com/office/powerpoint/2010/main" val="2222660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lvl1pPr>
              <a:defRPr/>
            </a:lvl1pPr>
          </a:lstStyle>
          <a:p>
            <a:endParaRPr lang="fr-CA" altLang="en-US"/>
          </a:p>
        </p:txBody>
      </p:sp>
      <p:sp>
        <p:nvSpPr>
          <p:cNvPr id="4" name="Footer Placeholder 3"/>
          <p:cNvSpPr>
            <a:spLocks noGrp="1"/>
          </p:cNvSpPr>
          <p:nvPr>
            <p:ph type="ftr" sz="quarter" idx="11"/>
          </p:nvPr>
        </p:nvSpPr>
        <p:spPr/>
        <p:txBody>
          <a:bodyPr/>
          <a:lstStyle>
            <a:lvl1pPr>
              <a:defRPr/>
            </a:lvl1pPr>
          </a:lstStyle>
          <a:p>
            <a:r>
              <a:rPr lang="fr-CA" altLang="en-US" smtClean="0"/>
              <a:t>Chap. 10</a:t>
            </a:r>
            <a:endParaRPr lang="fr-CA" altLang="en-US"/>
          </a:p>
        </p:txBody>
      </p:sp>
      <p:sp>
        <p:nvSpPr>
          <p:cNvPr id="5" name="Slide Number Placeholder 4"/>
          <p:cNvSpPr>
            <a:spLocks noGrp="1"/>
          </p:cNvSpPr>
          <p:nvPr>
            <p:ph type="sldNum" sz="quarter" idx="12"/>
          </p:nvPr>
        </p:nvSpPr>
        <p:spPr/>
        <p:txBody>
          <a:bodyPr/>
          <a:lstStyle>
            <a:lvl1pPr>
              <a:defRPr/>
            </a:lvl1pPr>
          </a:lstStyle>
          <a:p>
            <a:fld id="{DA5BDB99-F38B-4606-9164-109126B97122}" type="slidenum">
              <a:rPr lang="fr-CA" altLang="en-US"/>
              <a:pPr/>
              <a:t>‹#›</a:t>
            </a:fld>
            <a:endParaRPr lang="fr-CA" altLang="en-US"/>
          </a:p>
        </p:txBody>
      </p:sp>
    </p:spTree>
    <p:extLst>
      <p:ext uri="{BB962C8B-B14F-4D97-AF65-F5344CB8AC3E}">
        <p14:creationId xmlns:p14="http://schemas.microsoft.com/office/powerpoint/2010/main" val="3046919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fr-CA" altLang="en-US"/>
          </a:p>
        </p:txBody>
      </p:sp>
      <p:sp>
        <p:nvSpPr>
          <p:cNvPr id="3" name="Footer Placeholder 2"/>
          <p:cNvSpPr>
            <a:spLocks noGrp="1"/>
          </p:cNvSpPr>
          <p:nvPr>
            <p:ph type="ftr" sz="quarter" idx="11"/>
          </p:nvPr>
        </p:nvSpPr>
        <p:spPr/>
        <p:txBody>
          <a:bodyPr/>
          <a:lstStyle>
            <a:lvl1pPr>
              <a:defRPr/>
            </a:lvl1pPr>
          </a:lstStyle>
          <a:p>
            <a:r>
              <a:rPr lang="fr-CA" altLang="en-US" smtClean="0"/>
              <a:t>Chap. 10</a:t>
            </a:r>
            <a:endParaRPr lang="fr-CA" altLang="en-US"/>
          </a:p>
        </p:txBody>
      </p:sp>
      <p:sp>
        <p:nvSpPr>
          <p:cNvPr id="4" name="Slide Number Placeholder 3"/>
          <p:cNvSpPr>
            <a:spLocks noGrp="1"/>
          </p:cNvSpPr>
          <p:nvPr>
            <p:ph type="sldNum" sz="quarter" idx="12"/>
          </p:nvPr>
        </p:nvSpPr>
        <p:spPr/>
        <p:txBody>
          <a:bodyPr/>
          <a:lstStyle>
            <a:lvl1pPr>
              <a:defRPr/>
            </a:lvl1pPr>
          </a:lstStyle>
          <a:p>
            <a:fld id="{E9820A5A-379B-417C-9365-80DB62243F8E}" type="slidenum">
              <a:rPr lang="fr-CA" altLang="en-US"/>
              <a:pPr/>
              <a:t>‹#›</a:t>
            </a:fld>
            <a:endParaRPr lang="fr-CA" altLang="en-US"/>
          </a:p>
        </p:txBody>
      </p:sp>
    </p:spTree>
    <p:extLst>
      <p:ext uri="{BB962C8B-B14F-4D97-AF65-F5344CB8AC3E}">
        <p14:creationId xmlns:p14="http://schemas.microsoft.com/office/powerpoint/2010/main" val="2238124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fr-CA" altLang="en-US"/>
          </a:p>
        </p:txBody>
      </p:sp>
      <p:sp>
        <p:nvSpPr>
          <p:cNvPr id="6" name="Footer Placeholder 5"/>
          <p:cNvSpPr>
            <a:spLocks noGrp="1"/>
          </p:cNvSpPr>
          <p:nvPr>
            <p:ph type="ftr" sz="quarter" idx="11"/>
          </p:nvPr>
        </p:nvSpPr>
        <p:spPr/>
        <p:txBody>
          <a:bodyPr/>
          <a:lstStyle>
            <a:lvl1pPr>
              <a:defRPr/>
            </a:lvl1pPr>
          </a:lstStyle>
          <a:p>
            <a:r>
              <a:rPr lang="fr-CA" altLang="en-US" smtClean="0"/>
              <a:t>Chap. 10</a:t>
            </a:r>
            <a:endParaRPr lang="fr-CA" altLang="en-US"/>
          </a:p>
        </p:txBody>
      </p:sp>
      <p:sp>
        <p:nvSpPr>
          <p:cNvPr id="7" name="Slide Number Placeholder 6"/>
          <p:cNvSpPr>
            <a:spLocks noGrp="1"/>
          </p:cNvSpPr>
          <p:nvPr>
            <p:ph type="sldNum" sz="quarter" idx="12"/>
          </p:nvPr>
        </p:nvSpPr>
        <p:spPr/>
        <p:txBody>
          <a:bodyPr/>
          <a:lstStyle>
            <a:lvl1pPr>
              <a:defRPr/>
            </a:lvl1pPr>
          </a:lstStyle>
          <a:p>
            <a:fld id="{504F2174-0987-4814-8343-9BB23DE95C39}" type="slidenum">
              <a:rPr lang="fr-CA" altLang="en-US"/>
              <a:pPr/>
              <a:t>‹#›</a:t>
            </a:fld>
            <a:endParaRPr lang="fr-CA" altLang="en-US"/>
          </a:p>
        </p:txBody>
      </p:sp>
    </p:spTree>
    <p:extLst>
      <p:ext uri="{BB962C8B-B14F-4D97-AF65-F5344CB8AC3E}">
        <p14:creationId xmlns:p14="http://schemas.microsoft.com/office/powerpoint/2010/main" val="2011594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fr-CA" altLang="en-US"/>
          </a:p>
        </p:txBody>
      </p:sp>
      <p:sp>
        <p:nvSpPr>
          <p:cNvPr id="6" name="Footer Placeholder 5"/>
          <p:cNvSpPr>
            <a:spLocks noGrp="1"/>
          </p:cNvSpPr>
          <p:nvPr>
            <p:ph type="ftr" sz="quarter" idx="11"/>
          </p:nvPr>
        </p:nvSpPr>
        <p:spPr/>
        <p:txBody>
          <a:bodyPr/>
          <a:lstStyle>
            <a:lvl1pPr>
              <a:defRPr/>
            </a:lvl1pPr>
          </a:lstStyle>
          <a:p>
            <a:r>
              <a:rPr lang="fr-CA" altLang="en-US" smtClean="0"/>
              <a:t>Chap. 10</a:t>
            </a:r>
            <a:endParaRPr lang="fr-CA" altLang="en-US"/>
          </a:p>
        </p:txBody>
      </p:sp>
      <p:sp>
        <p:nvSpPr>
          <p:cNvPr id="7" name="Slide Number Placeholder 6"/>
          <p:cNvSpPr>
            <a:spLocks noGrp="1"/>
          </p:cNvSpPr>
          <p:nvPr>
            <p:ph type="sldNum" sz="quarter" idx="12"/>
          </p:nvPr>
        </p:nvSpPr>
        <p:spPr/>
        <p:txBody>
          <a:bodyPr/>
          <a:lstStyle>
            <a:lvl1pPr>
              <a:defRPr/>
            </a:lvl1pPr>
          </a:lstStyle>
          <a:p>
            <a:fld id="{A5C7ECC0-9B80-4BD6-8056-B87867E8C18A}" type="slidenum">
              <a:rPr lang="fr-CA" altLang="en-US"/>
              <a:pPr/>
              <a:t>‹#›</a:t>
            </a:fld>
            <a:endParaRPr lang="fr-CA" altLang="en-US"/>
          </a:p>
        </p:txBody>
      </p:sp>
    </p:spTree>
    <p:extLst>
      <p:ext uri="{BB962C8B-B14F-4D97-AF65-F5344CB8AC3E}">
        <p14:creationId xmlns:p14="http://schemas.microsoft.com/office/powerpoint/2010/main" val="2504788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Arc 2"/>
          <p:cNvSpPr>
            <a:spLocks/>
          </p:cNvSpPr>
          <p:nvPr/>
        </p:nvSpPr>
        <p:spPr bwMode="auto">
          <a:xfrm>
            <a:off x="0" y="842963"/>
            <a:ext cx="1025525"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CA"/>
          </a:p>
        </p:txBody>
      </p:sp>
      <p:sp>
        <p:nvSpPr>
          <p:cNvPr id="3075" name="Rectangle 3"/>
          <p:cNvSpPr>
            <a:spLocks noGrp="1" noChangeArrowheads="1"/>
          </p:cNvSpPr>
          <p:nvPr>
            <p:ph type="title"/>
          </p:nvPr>
        </p:nvSpPr>
        <p:spPr bwMode="auto">
          <a:xfrm>
            <a:off x="1030288" y="325438"/>
            <a:ext cx="7885112"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fr-CA" altLang="en-US" smtClean="0"/>
              <a:t>Click to edit Master title style</a:t>
            </a:r>
            <a:endParaRPr lang="en-US" altLang="en-US" smtClean="0"/>
          </a:p>
        </p:txBody>
      </p:sp>
      <p:sp>
        <p:nvSpPr>
          <p:cNvPr id="3076" name="Rectangle 4"/>
          <p:cNvSpPr>
            <a:spLocks noGrp="1" noChangeArrowheads="1"/>
          </p:cNvSpPr>
          <p:nvPr>
            <p:ph type="body" idx="1"/>
          </p:nvPr>
        </p:nvSpPr>
        <p:spPr bwMode="auto">
          <a:xfrm>
            <a:off x="914400" y="1295400"/>
            <a:ext cx="7886700" cy="476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fr-CA" altLang="en-US" smtClean="0"/>
              <a:t>Click to edit Master text styles</a:t>
            </a:r>
          </a:p>
          <a:p>
            <a:pPr lvl="1"/>
            <a:r>
              <a:rPr lang="fr-CA" altLang="en-US" smtClean="0"/>
              <a:t>Second Level</a:t>
            </a:r>
          </a:p>
          <a:p>
            <a:pPr lvl="2"/>
            <a:r>
              <a:rPr lang="fr-CA" altLang="en-US" smtClean="0"/>
              <a:t>Third Level</a:t>
            </a:r>
          </a:p>
          <a:p>
            <a:pPr lvl="3"/>
            <a:r>
              <a:rPr lang="fr-CA" altLang="en-US" smtClean="0"/>
              <a:t>Fourth Level</a:t>
            </a:r>
          </a:p>
          <a:p>
            <a:pPr lvl="4"/>
            <a:r>
              <a:rPr lang="fr-CA" altLang="en-US" smtClean="0"/>
              <a:t>Fifth Level</a:t>
            </a:r>
            <a:endParaRPr lang="en-US" altLang="en-US" smtClean="0"/>
          </a:p>
        </p:txBody>
      </p:sp>
      <p:sp>
        <p:nvSpPr>
          <p:cNvPr id="3077" name="Rectangle 5"/>
          <p:cNvSpPr>
            <a:spLocks noGrp="1" noChangeArrowheads="1"/>
          </p:cNvSpPr>
          <p:nvPr>
            <p:ph type="dt" sz="half" idx="2"/>
          </p:nvPr>
        </p:nvSpPr>
        <p:spPr bwMode="auto">
          <a:xfrm>
            <a:off x="35814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a:solidFill>
                  <a:schemeClr val="hlink"/>
                </a:solidFill>
                <a:latin typeface="+mn-lt"/>
              </a:defRPr>
            </a:lvl1pPr>
          </a:lstStyle>
          <a:p>
            <a:endParaRPr lang="fr-CA" altLang="en-US"/>
          </a:p>
        </p:txBody>
      </p:sp>
      <p:sp>
        <p:nvSpPr>
          <p:cNvPr id="3078" name="Rectangle 6"/>
          <p:cNvSpPr>
            <a:spLocks noGrp="1" noChangeArrowheads="1"/>
          </p:cNvSpPr>
          <p:nvPr>
            <p:ph type="ftr" sz="quarter" idx="3"/>
          </p:nvPr>
        </p:nvSpPr>
        <p:spPr bwMode="auto">
          <a:xfrm>
            <a:off x="0" y="6400800"/>
            <a:ext cx="838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ctr">
              <a:defRPr sz="1400">
                <a:solidFill>
                  <a:schemeClr val="hlink"/>
                </a:solidFill>
                <a:latin typeface="+mn-lt"/>
              </a:defRPr>
            </a:lvl1pPr>
          </a:lstStyle>
          <a:p>
            <a:r>
              <a:rPr lang="fr-CA" altLang="en-US" smtClean="0"/>
              <a:t>Chap. 10</a:t>
            </a:r>
            <a:endParaRPr lang="fr-CA" altLang="en-US"/>
          </a:p>
        </p:txBody>
      </p:sp>
      <p:sp>
        <p:nvSpPr>
          <p:cNvPr id="3079" name="Rectangle 7"/>
          <p:cNvSpPr>
            <a:spLocks noGrp="1" noChangeArrowheads="1"/>
          </p:cNvSpPr>
          <p:nvPr>
            <p:ph type="sldNum" sz="quarter" idx="4"/>
          </p:nvPr>
        </p:nvSpPr>
        <p:spPr bwMode="auto">
          <a:xfrm>
            <a:off x="8501063" y="6400800"/>
            <a:ext cx="6429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a:solidFill>
                  <a:schemeClr val="hlink"/>
                </a:solidFill>
                <a:latin typeface="+mn-lt"/>
              </a:defRPr>
            </a:lvl1pPr>
          </a:lstStyle>
          <a:p>
            <a:fld id="{928BAF39-0A35-47CD-AD67-EA1C17D3F2B7}" type="slidenum">
              <a:rPr lang="fr-CA" altLang="en-US"/>
              <a:pPr/>
              <a:t>‹#›</a:t>
            </a:fld>
            <a:endParaRPr lang="fr-CA"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dt="0"/>
  <p:txStyles>
    <p:titleStyle>
      <a:lvl1pPr algn="l" rtl="0" eaLnBrk="0" fontAlgn="base" hangingPunct="0">
        <a:lnSpc>
          <a:spcPct val="70000"/>
        </a:lnSpc>
        <a:spcBef>
          <a:spcPct val="0"/>
        </a:spcBef>
        <a:spcAft>
          <a:spcPct val="0"/>
        </a:spcAft>
        <a:defRPr kumimoji="1" sz="3200" b="1">
          <a:solidFill>
            <a:schemeClr val="tx2"/>
          </a:solidFill>
          <a:effectLst>
            <a:outerShdw blurRad="38100" dist="38100" dir="2700000" algn="tl">
              <a:srgbClr val="C0C0C0"/>
            </a:outerShdw>
          </a:effectLst>
          <a:latin typeface="+mj-lt"/>
          <a:ea typeface="+mj-ea"/>
          <a:cs typeface="+mj-cs"/>
        </a:defRPr>
      </a:lvl1pPr>
      <a:lvl2pPr algn="l" rtl="0" eaLnBrk="0" fontAlgn="base" hangingPunct="0">
        <a:lnSpc>
          <a:spcPct val="70000"/>
        </a:lnSpc>
        <a:spcBef>
          <a:spcPct val="0"/>
        </a:spcBef>
        <a:spcAft>
          <a:spcPct val="0"/>
        </a:spcAft>
        <a:defRPr kumimoji="1" sz="3200" b="1">
          <a:solidFill>
            <a:schemeClr val="tx2"/>
          </a:solidFill>
          <a:effectLst>
            <a:outerShdw blurRad="38100" dist="38100" dir="2700000" algn="tl">
              <a:srgbClr val="C0C0C0"/>
            </a:outerShdw>
          </a:effectLst>
          <a:latin typeface="Arial Narrow" pitchFamily="34" charset="0"/>
        </a:defRPr>
      </a:lvl2pPr>
      <a:lvl3pPr algn="l" rtl="0" eaLnBrk="0" fontAlgn="base" hangingPunct="0">
        <a:lnSpc>
          <a:spcPct val="70000"/>
        </a:lnSpc>
        <a:spcBef>
          <a:spcPct val="0"/>
        </a:spcBef>
        <a:spcAft>
          <a:spcPct val="0"/>
        </a:spcAft>
        <a:defRPr kumimoji="1" sz="3200" b="1">
          <a:solidFill>
            <a:schemeClr val="tx2"/>
          </a:solidFill>
          <a:effectLst>
            <a:outerShdw blurRad="38100" dist="38100" dir="2700000" algn="tl">
              <a:srgbClr val="C0C0C0"/>
            </a:outerShdw>
          </a:effectLst>
          <a:latin typeface="Arial Narrow" pitchFamily="34" charset="0"/>
        </a:defRPr>
      </a:lvl3pPr>
      <a:lvl4pPr algn="l" rtl="0" eaLnBrk="0" fontAlgn="base" hangingPunct="0">
        <a:lnSpc>
          <a:spcPct val="70000"/>
        </a:lnSpc>
        <a:spcBef>
          <a:spcPct val="0"/>
        </a:spcBef>
        <a:spcAft>
          <a:spcPct val="0"/>
        </a:spcAft>
        <a:defRPr kumimoji="1" sz="3200" b="1">
          <a:solidFill>
            <a:schemeClr val="tx2"/>
          </a:solidFill>
          <a:effectLst>
            <a:outerShdw blurRad="38100" dist="38100" dir="2700000" algn="tl">
              <a:srgbClr val="C0C0C0"/>
            </a:outerShdw>
          </a:effectLst>
          <a:latin typeface="Arial Narrow" pitchFamily="34" charset="0"/>
        </a:defRPr>
      </a:lvl4pPr>
      <a:lvl5pPr algn="l" rtl="0" eaLnBrk="0" fontAlgn="base" hangingPunct="0">
        <a:lnSpc>
          <a:spcPct val="70000"/>
        </a:lnSpc>
        <a:spcBef>
          <a:spcPct val="0"/>
        </a:spcBef>
        <a:spcAft>
          <a:spcPct val="0"/>
        </a:spcAft>
        <a:defRPr kumimoji="1" sz="3200" b="1">
          <a:solidFill>
            <a:schemeClr val="tx2"/>
          </a:solidFill>
          <a:effectLst>
            <a:outerShdw blurRad="38100" dist="38100" dir="2700000" algn="tl">
              <a:srgbClr val="C0C0C0"/>
            </a:outerShdw>
          </a:effectLst>
          <a:latin typeface="Arial Narrow" pitchFamily="34" charset="0"/>
        </a:defRPr>
      </a:lvl5pPr>
      <a:lvl6pPr marL="457200" algn="l" rtl="0" eaLnBrk="0" fontAlgn="base" hangingPunct="0">
        <a:lnSpc>
          <a:spcPct val="70000"/>
        </a:lnSpc>
        <a:spcBef>
          <a:spcPct val="0"/>
        </a:spcBef>
        <a:spcAft>
          <a:spcPct val="0"/>
        </a:spcAft>
        <a:defRPr kumimoji="1" sz="3200" b="1">
          <a:solidFill>
            <a:schemeClr val="tx2"/>
          </a:solidFill>
          <a:effectLst>
            <a:outerShdw blurRad="38100" dist="38100" dir="2700000" algn="tl">
              <a:srgbClr val="C0C0C0"/>
            </a:outerShdw>
          </a:effectLst>
          <a:latin typeface="Arial Narrow" pitchFamily="34" charset="0"/>
        </a:defRPr>
      </a:lvl6pPr>
      <a:lvl7pPr marL="914400" algn="l" rtl="0" eaLnBrk="0" fontAlgn="base" hangingPunct="0">
        <a:lnSpc>
          <a:spcPct val="70000"/>
        </a:lnSpc>
        <a:spcBef>
          <a:spcPct val="0"/>
        </a:spcBef>
        <a:spcAft>
          <a:spcPct val="0"/>
        </a:spcAft>
        <a:defRPr kumimoji="1" sz="3200" b="1">
          <a:solidFill>
            <a:schemeClr val="tx2"/>
          </a:solidFill>
          <a:effectLst>
            <a:outerShdw blurRad="38100" dist="38100" dir="2700000" algn="tl">
              <a:srgbClr val="C0C0C0"/>
            </a:outerShdw>
          </a:effectLst>
          <a:latin typeface="Arial Narrow" pitchFamily="34" charset="0"/>
        </a:defRPr>
      </a:lvl7pPr>
      <a:lvl8pPr marL="1371600" algn="l" rtl="0" eaLnBrk="0" fontAlgn="base" hangingPunct="0">
        <a:lnSpc>
          <a:spcPct val="70000"/>
        </a:lnSpc>
        <a:spcBef>
          <a:spcPct val="0"/>
        </a:spcBef>
        <a:spcAft>
          <a:spcPct val="0"/>
        </a:spcAft>
        <a:defRPr kumimoji="1" sz="3200" b="1">
          <a:solidFill>
            <a:schemeClr val="tx2"/>
          </a:solidFill>
          <a:effectLst>
            <a:outerShdw blurRad="38100" dist="38100" dir="2700000" algn="tl">
              <a:srgbClr val="C0C0C0"/>
            </a:outerShdw>
          </a:effectLst>
          <a:latin typeface="Arial Narrow" pitchFamily="34" charset="0"/>
        </a:defRPr>
      </a:lvl8pPr>
      <a:lvl9pPr marL="1828800" algn="l" rtl="0" eaLnBrk="0" fontAlgn="base" hangingPunct="0">
        <a:lnSpc>
          <a:spcPct val="70000"/>
        </a:lnSpc>
        <a:spcBef>
          <a:spcPct val="0"/>
        </a:spcBef>
        <a:spcAft>
          <a:spcPct val="0"/>
        </a:spcAft>
        <a:defRPr kumimoji="1" sz="3200" b="1">
          <a:solidFill>
            <a:schemeClr val="tx2"/>
          </a:solidFill>
          <a:effectLst>
            <a:outerShdw blurRad="38100" dist="38100" dir="2700000" algn="tl">
              <a:srgbClr val="C0C0C0"/>
            </a:outerShdw>
          </a:effectLst>
          <a:latin typeface="Arial Narrow" pitchFamily="34" charset="0"/>
        </a:defRPr>
      </a:lvl9pPr>
    </p:titleStyle>
    <p:bodyStyle>
      <a:lvl1pPr marL="342900" indent="-342900" algn="l" rtl="0" eaLnBrk="0" fontAlgn="base" hangingPunct="0">
        <a:spcBef>
          <a:spcPct val="20000"/>
        </a:spcBef>
        <a:spcAft>
          <a:spcPct val="0"/>
        </a:spcAft>
        <a:buClr>
          <a:schemeClr val="bg2"/>
        </a:buClr>
        <a:buSzPct val="50000"/>
        <a:buFont typeface="Monotype Sorts" pitchFamily="2" charset="2"/>
        <a:buChar char="n"/>
        <a:defRPr kumimoji="1" sz="2800" b="1">
          <a:solidFill>
            <a:srgbClr val="006666"/>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kumimoji="1" sz="2600">
          <a:solidFill>
            <a:srgbClr val="006666"/>
          </a:solidFill>
          <a:latin typeface="+mn-lt"/>
        </a:defRPr>
      </a:lvl2pPr>
      <a:lvl3pPr marL="1143000" indent="-228600" algn="l" rtl="0" eaLnBrk="0" fontAlgn="base" hangingPunct="0">
        <a:spcBef>
          <a:spcPct val="20000"/>
        </a:spcBef>
        <a:spcAft>
          <a:spcPct val="0"/>
        </a:spcAft>
        <a:buClr>
          <a:schemeClr val="hlink"/>
        </a:buClr>
        <a:buSzPct val="65000"/>
        <a:buFont typeface="Monotype Sorts" pitchFamily="2" charset="2"/>
        <a:buChar char="F"/>
        <a:defRPr kumimoji="1" sz="2400">
          <a:solidFill>
            <a:srgbClr val="006666"/>
          </a:solidFill>
          <a:latin typeface="+mn-lt"/>
        </a:defRPr>
      </a:lvl3pPr>
      <a:lvl4pPr marL="1600200" indent="-228600" algn="l" rtl="0" eaLnBrk="0" fontAlgn="base" hangingPunct="0">
        <a:spcBef>
          <a:spcPct val="20000"/>
        </a:spcBef>
        <a:spcAft>
          <a:spcPct val="0"/>
        </a:spcAft>
        <a:buClr>
          <a:schemeClr val="tx2"/>
        </a:buClr>
        <a:buSzPct val="100000"/>
        <a:buChar char="•"/>
        <a:defRPr kumimoji="1" sz="2000">
          <a:solidFill>
            <a:srgbClr val="006666"/>
          </a:solidFill>
          <a:latin typeface="+mn-lt"/>
        </a:defRPr>
      </a:lvl4pPr>
      <a:lvl5pPr marL="2057400" indent="-228600" algn="l" rtl="0" eaLnBrk="0" fontAlgn="base" hangingPunct="0">
        <a:spcBef>
          <a:spcPct val="20000"/>
        </a:spcBef>
        <a:spcAft>
          <a:spcPct val="0"/>
        </a:spcAft>
        <a:buClr>
          <a:schemeClr val="hlink"/>
        </a:buClr>
        <a:buSzPct val="100000"/>
        <a:buChar char="–"/>
        <a:defRPr kumimoji="1" sz="2000">
          <a:solidFill>
            <a:srgbClr val="006666"/>
          </a:solidFill>
          <a:latin typeface="+mn-lt"/>
        </a:defRPr>
      </a:lvl5pPr>
      <a:lvl6pPr marL="2514600" indent="-228600" algn="l" rtl="0" eaLnBrk="0" fontAlgn="base" hangingPunct="0">
        <a:spcBef>
          <a:spcPct val="20000"/>
        </a:spcBef>
        <a:spcAft>
          <a:spcPct val="0"/>
        </a:spcAft>
        <a:buClr>
          <a:schemeClr val="hlink"/>
        </a:buClr>
        <a:buSzPct val="100000"/>
        <a:buChar char="–"/>
        <a:defRPr kumimoji="1" sz="2000">
          <a:solidFill>
            <a:srgbClr val="006666"/>
          </a:solidFill>
          <a:latin typeface="+mn-lt"/>
        </a:defRPr>
      </a:lvl6pPr>
      <a:lvl7pPr marL="2971800" indent="-228600" algn="l" rtl="0" eaLnBrk="0" fontAlgn="base" hangingPunct="0">
        <a:spcBef>
          <a:spcPct val="20000"/>
        </a:spcBef>
        <a:spcAft>
          <a:spcPct val="0"/>
        </a:spcAft>
        <a:buClr>
          <a:schemeClr val="hlink"/>
        </a:buClr>
        <a:buSzPct val="100000"/>
        <a:buChar char="–"/>
        <a:defRPr kumimoji="1" sz="2000">
          <a:solidFill>
            <a:srgbClr val="006666"/>
          </a:solidFill>
          <a:latin typeface="+mn-lt"/>
        </a:defRPr>
      </a:lvl7pPr>
      <a:lvl8pPr marL="3429000" indent="-228600" algn="l" rtl="0" eaLnBrk="0" fontAlgn="base" hangingPunct="0">
        <a:spcBef>
          <a:spcPct val="20000"/>
        </a:spcBef>
        <a:spcAft>
          <a:spcPct val="0"/>
        </a:spcAft>
        <a:buClr>
          <a:schemeClr val="hlink"/>
        </a:buClr>
        <a:buSzPct val="100000"/>
        <a:buChar char="–"/>
        <a:defRPr kumimoji="1" sz="2000">
          <a:solidFill>
            <a:srgbClr val="006666"/>
          </a:solidFill>
          <a:latin typeface="+mn-lt"/>
        </a:defRPr>
      </a:lvl8pPr>
      <a:lvl9pPr marL="3886200" indent="-228600" algn="l" rtl="0" eaLnBrk="0" fontAlgn="base" hangingPunct="0">
        <a:spcBef>
          <a:spcPct val="20000"/>
        </a:spcBef>
        <a:spcAft>
          <a:spcPct val="0"/>
        </a:spcAft>
        <a:buClr>
          <a:schemeClr val="hlink"/>
        </a:buClr>
        <a:buSzPct val="100000"/>
        <a:buChar char="–"/>
        <a:defRPr kumimoji="1" sz="2000">
          <a:solidFill>
            <a:srgbClr val="0066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ftr" sz="quarter" idx="3"/>
          </p:nvPr>
        </p:nvSpPr>
        <p:spPr/>
        <p:txBody>
          <a:bodyPr/>
          <a:lstStyle/>
          <a:p>
            <a:r>
              <a:rPr lang="fr-CA" altLang="en-US" smtClean="0"/>
              <a:t>Chap. 10</a:t>
            </a:r>
            <a:endParaRPr lang="fr-CA" altLang="en-US"/>
          </a:p>
        </p:txBody>
      </p:sp>
      <p:sp>
        <p:nvSpPr>
          <p:cNvPr id="5" name="Rectangle 8"/>
          <p:cNvSpPr>
            <a:spLocks noGrp="1" noChangeArrowheads="1"/>
          </p:cNvSpPr>
          <p:nvPr>
            <p:ph type="sldNum" sz="quarter" idx="4"/>
          </p:nvPr>
        </p:nvSpPr>
        <p:spPr/>
        <p:txBody>
          <a:bodyPr/>
          <a:lstStyle/>
          <a:p>
            <a:fld id="{AB591D45-FBA5-4AA3-B6A3-75454F346284}" type="slidenum">
              <a:rPr lang="fr-CA" altLang="en-US"/>
              <a:pPr/>
              <a:t>1</a:t>
            </a:fld>
            <a:endParaRPr lang="fr-CA" altLang="en-US"/>
          </a:p>
        </p:txBody>
      </p:sp>
      <p:sp>
        <p:nvSpPr>
          <p:cNvPr id="2050" name="Rectangle 2"/>
          <p:cNvSpPr>
            <a:spLocks noGrp="1" noChangeArrowheads="1"/>
          </p:cNvSpPr>
          <p:nvPr>
            <p:ph type="ctrTitle"/>
          </p:nvPr>
        </p:nvSpPr>
        <p:spPr/>
        <p:txBody>
          <a:bodyPr/>
          <a:lstStyle/>
          <a:p>
            <a:r>
              <a:rPr lang="fr-CA" altLang="en-US"/>
              <a:t>Module 10 – Structure de mémoire de masse (disque)</a:t>
            </a:r>
          </a:p>
        </p:txBody>
      </p:sp>
      <p:sp>
        <p:nvSpPr>
          <p:cNvPr id="2051" name="Rectangle 3"/>
          <p:cNvSpPr>
            <a:spLocks noGrp="1" noChangeArrowheads="1"/>
          </p:cNvSpPr>
          <p:nvPr>
            <p:ph type="subTitle" idx="1"/>
          </p:nvPr>
        </p:nvSpPr>
        <p:spPr/>
        <p:txBody>
          <a:bodyPr/>
          <a:lstStyle/>
          <a:p>
            <a:r>
              <a:rPr lang="fr-CA" altLang="en-US" dirty="0"/>
              <a:t>Chapitre </a:t>
            </a:r>
            <a:r>
              <a:rPr lang="fr-CA" altLang="en-US" dirty="0" smtClean="0"/>
              <a:t>10 (</a:t>
            </a:r>
            <a:r>
              <a:rPr lang="fr-CA" altLang="en-US" dirty="0" err="1" smtClean="0"/>
              <a:t>Silberschatz</a:t>
            </a:r>
            <a:r>
              <a:rPr lang="fr-CA" altLang="en-US" dirty="0" smtClean="0"/>
              <a:t>)</a:t>
            </a:r>
            <a:endParaRPr lang="fr-CA"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fr-CA" altLang="en-US" smtClean="0"/>
              <a:t>Chap. 10</a:t>
            </a:r>
            <a:endParaRPr lang="fr-CA" altLang="en-US"/>
          </a:p>
        </p:txBody>
      </p:sp>
      <p:sp>
        <p:nvSpPr>
          <p:cNvPr id="5" name="Slide Number Placeholder 5"/>
          <p:cNvSpPr>
            <a:spLocks noGrp="1"/>
          </p:cNvSpPr>
          <p:nvPr>
            <p:ph type="sldNum" sz="quarter" idx="12"/>
          </p:nvPr>
        </p:nvSpPr>
        <p:spPr/>
        <p:txBody>
          <a:bodyPr/>
          <a:lstStyle/>
          <a:p>
            <a:fld id="{FD137A8B-0E9A-496B-BBDB-D47444D50823}" type="slidenum">
              <a:rPr lang="fr-CA" altLang="en-US"/>
              <a:pPr/>
              <a:t>10</a:t>
            </a:fld>
            <a:endParaRPr lang="fr-CA" altLang="en-US"/>
          </a:p>
        </p:txBody>
      </p:sp>
      <p:sp>
        <p:nvSpPr>
          <p:cNvPr id="12290" name="Rectangle 2"/>
          <p:cNvSpPr>
            <a:spLocks noGrp="1" noChangeArrowheads="1"/>
          </p:cNvSpPr>
          <p:nvPr>
            <p:ph type="title"/>
          </p:nvPr>
        </p:nvSpPr>
        <p:spPr/>
        <p:txBody>
          <a:bodyPr/>
          <a:lstStyle/>
          <a:p>
            <a:r>
              <a:rPr lang="fr-CA" altLang="en-US"/>
              <a:t>SSTF: Shortest Seek Time First</a:t>
            </a:r>
            <a:br>
              <a:rPr lang="fr-CA" altLang="en-US"/>
            </a:br>
            <a:r>
              <a:rPr lang="fr-CA" altLang="en-US" sz="2800"/>
              <a:t>Plus court d’abord</a:t>
            </a:r>
            <a:endParaRPr lang="fr-CA" altLang="en-US"/>
          </a:p>
        </p:txBody>
      </p:sp>
      <p:sp>
        <p:nvSpPr>
          <p:cNvPr id="12291" name="Rectangle 3"/>
          <p:cNvSpPr>
            <a:spLocks noGrp="1" noChangeArrowheads="1"/>
          </p:cNvSpPr>
          <p:nvPr>
            <p:ph type="body" idx="1"/>
          </p:nvPr>
        </p:nvSpPr>
        <p:spPr/>
        <p:txBody>
          <a:bodyPr/>
          <a:lstStyle/>
          <a:p>
            <a:r>
              <a:rPr lang="fr-CA" altLang="en-US"/>
              <a:t>À chaque moment, choisir la requête avec le temps de recherche le plus court à partir du cylindre courant</a:t>
            </a:r>
          </a:p>
          <a:p>
            <a:r>
              <a:rPr lang="fr-CA" altLang="en-US"/>
              <a:t>Clairement meilleur que le précédent</a:t>
            </a:r>
          </a:p>
          <a:p>
            <a:r>
              <a:rPr lang="fr-CA" altLang="en-US"/>
              <a:t>Mais pas nécessairement optimal! (v. manuel)</a:t>
            </a:r>
          </a:p>
          <a:p>
            <a:r>
              <a:rPr lang="fr-CA" altLang="en-US">
                <a:solidFill>
                  <a:schemeClr val="tx1"/>
                </a:solidFill>
              </a:rPr>
              <a:t>Peut causer famine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1"/>
          </p:nvPr>
        </p:nvSpPr>
        <p:spPr/>
        <p:txBody>
          <a:bodyPr/>
          <a:lstStyle/>
          <a:p>
            <a:r>
              <a:rPr lang="fr-CA" altLang="en-US" smtClean="0"/>
              <a:t>Chap. 10</a:t>
            </a:r>
            <a:endParaRPr lang="fr-CA" altLang="en-US"/>
          </a:p>
        </p:txBody>
      </p:sp>
      <p:sp>
        <p:nvSpPr>
          <p:cNvPr id="6" name="Slide Number Placeholder 4"/>
          <p:cNvSpPr>
            <a:spLocks noGrp="1"/>
          </p:cNvSpPr>
          <p:nvPr>
            <p:ph type="sldNum" sz="quarter" idx="12"/>
          </p:nvPr>
        </p:nvSpPr>
        <p:spPr/>
        <p:txBody>
          <a:bodyPr/>
          <a:lstStyle/>
          <a:p>
            <a:fld id="{8744C9FB-2625-4ACD-A827-0CD74BE5BFEC}" type="slidenum">
              <a:rPr lang="fr-CA" altLang="en-US"/>
              <a:pPr/>
              <a:t>11</a:t>
            </a:fld>
            <a:endParaRPr lang="fr-CA" altLang="en-US"/>
          </a:p>
        </p:txBody>
      </p:sp>
      <p:sp>
        <p:nvSpPr>
          <p:cNvPr id="13314" name="Rectangle 2"/>
          <p:cNvSpPr>
            <a:spLocks noGrp="1" noChangeArrowheads="1"/>
          </p:cNvSpPr>
          <p:nvPr>
            <p:ph type="title"/>
          </p:nvPr>
        </p:nvSpPr>
        <p:spPr/>
        <p:txBody>
          <a:bodyPr/>
          <a:lstStyle/>
          <a:p>
            <a:r>
              <a:rPr lang="fr-CA" altLang="en-US"/>
              <a:t>SSTF: Plus court servi</a:t>
            </a:r>
          </a:p>
        </p:txBody>
      </p:sp>
      <p:pic>
        <p:nvPicPr>
          <p:cNvPr id="13315" name="Picture 3"/>
          <p:cNvPicPr>
            <a:picLocks noChangeAspect="1" noChangeArrowheads="1"/>
          </p:cNvPicPr>
          <p:nvPr/>
        </p:nvPicPr>
        <p:blipFill>
          <a:blip r:embed="rId2">
            <a:extLst>
              <a:ext uri="{28A0092B-C50C-407E-A947-70E740481C1C}">
                <a14:useLocalDpi xmlns:a14="http://schemas.microsoft.com/office/drawing/2010/main" val="0"/>
              </a:ext>
            </a:extLst>
          </a:blip>
          <a:srcRect l="681" t="9895" r="658" b="9366"/>
          <a:stretch>
            <a:fillRect/>
          </a:stretch>
        </p:blipFill>
        <p:spPr bwMode="auto">
          <a:xfrm>
            <a:off x="1295400" y="1143000"/>
            <a:ext cx="6669088" cy="43656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17" name="Text Box 5"/>
          <p:cNvSpPr txBox="1">
            <a:spLocks noChangeArrowheads="1"/>
          </p:cNvSpPr>
          <p:nvPr/>
        </p:nvSpPr>
        <p:spPr bwMode="auto">
          <a:xfrm>
            <a:off x="838200" y="5867400"/>
            <a:ext cx="8305800" cy="720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60000"/>
              </a:lnSpc>
              <a:spcBef>
                <a:spcPct val="50000"/>
              </a:spcBef>
            </a:pPr>
            <a:r>
              <a:rPr lang="fr-CA" altLang="en-US" dirty="0">
                <a:solidFill>
                  <a:srgbClr val="800000"/>
                </a:solidFill>
              </a:rPr>
              <a:t>Mouvement total: 236 cylindres </a:t>
            </a:r>
            <a:r>
              <a:rPr lang="fr-CA" altLang="en-US" sz="1800" dirty="0">
                <a:solidFill>
                  <a:srgbClr val="800000"/>
                </a:solidFill>
              </a:rPr>
              <a:t>(</a:t>
            </a:r>
            <a:r>
              <a:rPr lang="fr-CA" altLang="en-US" sz="1800" dirty="0" smtClean="0">
                <a:solidFill>
                  <a:srgbClr val="800000"/>
                </a:solidFill>
              </a:rPr>
              <a:t>640 </a:t>
            </a:r>
            <a:r>
              <a:rPr lang="fr-CA" altLang="en-US" sz="1800" dirty="0">
                <a:solidFill>
                  <a:srgbClr val="800000"/>
                </a:solidFill>
              </a:rPr>
              <a:t>pour le précédent)</a:t>
            </a:r>
          </a:p>
          <a:p>
            <a:pPr>
              <a:lnSpc>
                <a:spcPct val="60000"/>
              </a:lnSpc>
              <a:spcBef>
                <a:spcPct val="50000"/>
              </a:spcBef>
            </a:pPr>
            <a:r>
              <a:rPr lang="fr-CA" altLang="en-US" dirty="0">
                <a:solidFill>
                  <a:srgbClr val="800000"/>
                </a:solidFill>
              </a:rPr>
              <a:t>En moyenne: 236/8 = 29.5 </a:t>
            </a:r>
            <a:r>
              <a:rPr lang="fr-CA" altLang="en-US" sz="1800" dirty="0">
                <a:solidFill>
                  <a:srgbClr val="800000"/>
                </a:solidFill>
              </a:rPr>
              <a:t>(80 pour le précédent)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fr-CA" altLang="en-US" smtClean="0"/>
              <a:t>Chap. 10</a:t>
            </a:r>
            <a:endParaRPr lang="fr-CA" altLang="en-US"/>
          </a:p>
        </p:txBody>
      </p:sp>
      <p:sp>
        <p:nvSpPr>
          <p:cNvPr id="5" name="Slide Number Placeholder 5"/>
          <p:cNvSpPr>
            <a:spLocks noGrp="1"/>
          </p:cNvSpPr>
          <p:nvPr>
            <p:ph type="sldNum" sz="quarter" idx="12"/>
          </p:nvPr>
        </p:nvSpPr>
        <p:spPr/>
        <p:txBody>
          <a:bodyPr/>
          <a:lstStyle/>
          <a:p>
            <a:fld id="{C549677A-9F63-47B2-A3E6-00AEE58810B9}" type="slidenum">
              <a:rPr lang="fr-CA" altLang="en-US"/>
              <a:pPr/>
              <a:t>12</a:t>
            </a:fld>
            <a:endParaRPr lang="fr-CA" altLang="en-US"/>
          </a:p>
        </p:txBody>
      </p:sp>
      <p:sp>
        <p:nvSpPr>
          <p:cNvPr id="14338" name="Rectangle 2"/>
          <p:cNvSpPr>
            <a:spLocks noGrp="1" noChangeArrowheads="1"/>
          </p:cNvSpPr>
          <p:nvPr>
            <p:ph type="title"/>
          </p:nvPr>
        </p:nvSpPr>
        <p:spPr/>
        <p:txBody>
          <a:bodyPr/>
          <a:lstStyle/>
          <a:p>
            <a:r>
              <a:rPr lang="fr-CA" altLang="en-US"/>
              <a:t>SCAN: l’algorithme de l’ascenseur</a:t>
            </a:r>
          </a:p>
        </p:txBody>
      </p:sp>
      <p:sp>
        <p:nvSpPr>
          <p:cNvPr id="14339" name="Rectangle 3"/>
          <p:cNvSpPr>
            <a:spLocks noGrp="1" noChangeArrowheads="1"/>
          </p:cNvSpPr>
          <p:nvPr>
            <p:ph type="body" idx="1"/>
          </p:nvPr>
        </p:nvSpPr>
        <p:spPr/>
        <p:txBody>
          <a:bodyPr/>
          <a:lstStyle/>
          <a:p>
            <a:r>
              <a:rPr lang="fr-CA" altLang="en-US"/>
              <a:t>La tête balaye le disque dans une direction, puis dans la direction opposée, etc., en desservant les requêtes quand il passe sur le cylindre désiré</a:t>
            </a:r>
          </a:p>
          <a:p>
            <a:pPr lvl="1"/>
            <a:r>
              <a:rPr lang="fr-CA" altLang="en-US"/>
              <a:t>Pas de famine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1"/>
          </p:nvPr>
        </p:nvSpPr>
        <p:spPr/>
        <p:txBody>
          <a:bodyPr/>
          <a:lstStyle/>
          <a:p>
            <a:r>
              <a:rPr lang="fr-CA" altLang="en-US" smtClean="0"/>
              <a:t>Chap. 10</a:t>
            </a:r>
            <a:endParaRPr lang="fr-CA" altLang="en-US"/>
          </a:p>
        </p:txBody>
      </p:sp>
      <p:sp>
        <p:nvSpPr>
          <p:cNvPr id="9" name="Slide Number Placeholder 4"/>
          <p:cNvSpPr>
            <a:spLocks noGrp="1"/>
          </p:cNvSpPr>
          <p:nvPr>
            <p:ph type="sldNum" sz="quarter" idx="12"/>
          </p:nvPr>
        </p:nvSpPr>
        <p:spPr/>
        <p:txBody>
          <a:bodyPr/>
          <a:lstStyle/>
          <a:p>
            <a:fld id="{63624CD2-73F7-4042-9A50-E1EF4B470AAA}" type="slidenum">
              <a:rPr lang="fr-CA" altLang="en-US"/>
              <a:pPr/>
              <a:t>13</a:t>
            </a:fld>
            <a:endParaRPr lang="fr-CA" altLang="en-US"/>
          </a:p>
        </p:txBody>
      </p:sp>
      <p:sp>
        <p:nvSpPr>
          <p:cNvPr id="15362" name="Rectangle 2"/>
          <p:cNvSpPr>
            <a:spLocks noGrp="1" noChangeArrowheads="1"/>
          </p:cNvSpPr>
          <p:nvPr>
            <p:ph type="title"/>
          </p:nvPr>
        </p:nvSpPr>
        <p:spPr>
          <a:xfrm>
            <a:off x="990600" y="0"/>
            <a:ext cx="7885113" cy="962025"/>
          </a:xfrm>
        </p:spPr>
        <p:txBody>
          <a:bodyPr/>
          <a:lstStyle/>
          <a:p>
            <a:r>
              <a:rPr lang="fr-CA" altLang="en-US"/>
              <a:t>SCAN: l ’ascenseur</a:t>
            </a:r>
          </a:p>
        </p:txBody>
      </p:sp>
      <p:pic>
        <p:nvPicPr>
          <p:cNvPr id="15363" name="Picture 3"/>
          <p:cNvPicPr>
            <a:picLocks noChangeAspect="1" noChangeArrowheads="1"/>
          </p:cNvPicPr>
          <p:nvPr/>
        </p:nvPicPr>
        <p:blipFill>
          <a:blip r:embed="rId2">
            <a:extLst>
              <a:ext uri="{28A0092B-C50C-407E-A947-70E740481C1C}">
                <a14:useLocalDpi xmlns:a14="http://schemas.microsoft.com/office/drawing/2010/main" val="0"/>
              </a:ext>
            </a:extLst>
          </a:blip>
          <a:srcRect l="645" t="7816" r="438" b="8105"/>
          <a:stretch>
            <a:fillRect/>
          </a:stretch>
        </p:blipFill>
        <p:spPr bwMode="auto">
          <a:xfrm>
            <a:off x="1143000" y="609600"/>
            <a:ext cx="6804025" cy="46275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364" name="Text Box 4"/>
          <p:cNvSpPr txBox="1">
            <a:spLocks noChangeArrowheads="1"/>
          </p:cNvSpPr>
          <p:nvPr/>
        </p:nvSpPr>
        <p:spPr bwMode="auto">
          <a:xfrm>
            <a:off x="914400" y="5791200"/>
            <a:ext cx="7162800" cy="566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40000"/>
              </a:lnSpc>
              <a:spcBef>
                <a:spcPct val="50000"/>
              </a:spcBef>
            </a:pPr>
            <a:r>
              <a:rPr lang="fr-CA" altLang="en-US">
                <a:solidFill>
                  <a:srgbClr val="800000"/>
                </a:solidFill>
                <a:latin typeface="Arial Narrow" pitchFamily="34" charset="0"/>
              </a:rPr>
              <a:t>Mouvement total: 208 cylindres</a:t>
            </a:r>
          </a:p>
          <a:p>
            <a:pPr>
              <a:lnSpc>
                <a:spcPct val="40000"/>
              </a:lnSpc>
              <a:spcBef>
                <a:spcPct val="50000"/>
              </a:spcBef>
            </a:pPr>
            <a:r>
              <a:rPr lang="fr-CA" altLang="en-US">
                <a:solidFill>
                  <a:srgbClr val="800000"/>
                </a:solidFill>
                <a:latin typeface="Arial Narrow" pitchFamily="34" charset="0"/>
              </a:rPr>
              <a:t>En moyenne: 208/8 = 26 </a:t>
            </a:r>
            <a:r>
              <a:rPr lang="fr-CA" altLang="en-US" sz="1800">
                <a:solidFill>
                  <a:srgbClr val="800000"/>
                </a:solidFill>
                <a:latin typeface="Arial Narrow" pitchFamily="34" charset="0"/>
              </a:rPr>
              <a:t>(29.5 pour SSTF)</a:t>
            </a:r>
          </a:p>
        </p:txBody>
      </p:sp>
      <p:sp>
        <p:nvSpPr>
          <p:cNvPr id="15365" name="Text Box 5"/>
          <p:cNvSpPr txBox="1">
            <a:spLocks noChangeArrowheads="1"/>
          </p:cNvSpPr>
          <p:nvPr/>
        </p:nvSpPr>
        <p:spPr bwMode="auto">
          <a:xfrm>
            <a:off x="4800600" y="7620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CA" altLang="en-US" sz="2000">
                <a:latin typeface="Arial" charset="0"/>
              </a:rPr>
              <a:t>direction</a:t>
            </a:r>
            <a:r>
              <a:rPr lang="fr-CA" altLang="en-US"/>
              <a:t> </a:t>
            </a:r>
          </a:p>
        </p:txBody>
      </p:sp>
      <p:sp>
        <p:nvSpPr>
          <p:cNvPr id="15366" name="Line 6"/>
          <p:cNvSpPr>
            <a:spLocks noChangeShapeType="1"/>
          </p:cNvSpPr>
          <p:nvPr/>
        </p:nvSpPr>
        <p:spPr bwMode="auto">
          <a:xfrm flipH="1">
            <a:off x="6019800" y="990600"/>
            <a:ext cx="457200" cy="0"/>
          </a:xfrm>
          <a:prstGeom prst="line">
            <a:avLst/>
          </a:prstGeom>
          <a:noFill/>
          <a:ln w="28575" cap="sq">
            <a:solidFill>
              <a:schemeClr val="tx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15367" name="Line 7"/>
          <p:cNvSpPr>
            <a:spLocks noChangeShapeType="1"/>
          </p:cNvSpPr>
          <p:nvPr/>
        </p:nvSpPr>
        <p:spPr bwMode="auto">
          <a:xfrm flipH="1">
            <a:off x="1600200" y="2133600"/>
            <a:ext cx="457200" cy="0"/>
          </a:xfrm>
          <a:prstGeom prst="line">
            <a:avLst/>
          </a:prstGeom>
          <a:noFill/>
          <a:ln w="28575" cap="sq">
            <a:solidFill>
              <a:schemeClr val="tx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fr-CA" altLang="en-US" smtClean="0"/>
              <a:t>Chap. 10</a:t>
            </a:r>
            <a:endParaRPr lang="fr-CA" altLang="en-US"/>
          </a:p>
        </p:txBody>
      </p:sp>
      <p:sp>
        <p:nvSpPr>
          <p:cNvPr id="5" name="Slide Number Placeholder 5"/>
          <p:cNvSpPr>
            <a:spLocks noGrp="1"/>
          </p:cNvSpPr>
          <p:nvPr>
            <p:ph type="sldNum" sz="quarter" idx="12"/>
          </p:nvPr>
        </p:nvSpPr>
        <p:spPr/>
        <p:txBody>
          <a:bodyPr/>
          <a:lstStyle/>
          <a:p>
            <a:fld id="{E4BC4D38-1040-4B02-A5C9-CD288FBF88DC}" type="slidenum">
              <a:rPr lang="fr-CA" altLang="en-US"/>
              <a:pPr/>
              <a:t>14</a:t>
            </a:fld>
            <a:endParaRPr lang="fr-CA" altLang="en-US"/>
          </a:p>
        </p:txBody>
      </p:sp>
      <p:sp>
        <p:nvSpPr>
          <p:cNvPr id="20482" name="Rectangle 2"/>
          <p:cNvSpPr>
            <a:spLocks noGrp="1" noChangeArrowheads="1"/>
          </p:cNvSpPr>
          <p:nvPr>
            <p:ph type="title"/>
          </p:nvPr>
        </p:nvSpPr>
        <p:spPr/>
        <p:txBody>
          <a:bodyPr/>
          <a:lstStyle/>
          <a:p>
            <a:r>
              <a:rPr lang="fr-CA" altLang="en-US"/>
              <a:t>Problèmes du SCAN</a:t>
            </a:r>
          </a:p>
        </p:txBody>
      </p:sp>
      <p:sp>
        <p:nvSpPr>
          <p:cNvPr id="20483" name="Rectangle 3"/>
          <p:cNvSpPr>
            <a:spLocks noGrp="1" noChangeArrowheads="1"/>
          </p:cNvSpPr>
          <p:nvPr>
            <p:ph type="body" idx="1"/>
          </p:nvPr>
        </p:nvSpPr>
        <p:spPr/>
        <p:txBody>
          <a:bodyPr/>
          <a:lstStyle/>
          <a:p>
            <a:r>
              <a:rPr lang="fr-CA" altLang="en-US"/>
              <a:t>Peu de travail à faire après le renversement de direction</a:t>
            </a:r>
          </a:p>
          <a:p>
            <a:r>
              <a:rPr lang="fr-CA" altLang="en-US"/>
              <a:t>Les requêtes seront plus denses à l’autre extrémité</a:t>
            </a:r>
          </a:p>
          <a:p>
            <a:r>
              <a:rPr lang="fr-CA" altLang="en-US"/>
              <a:t>Arrive inutilement jusqu’à 0</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fr-CA" altLang="en-US" smtClean="0"/>
              <a:t>Chap. 10</a:t>
            </a:r>
            <a:endParaRPr lang="fr-CA" altLang="en-US"/>
          </a:p>
        </p:txBody>
      </p:sp>
      <p:sp>
        <p:nvSpPr>
          <p:cNvPr id="5" name="Slide Number Placeholder 5"/>
          <p:cNvSpPr>
            <a:spLocks noGrp="1"/>
          </p:cNvSpPr>
          <p:nvPr>
            <p:ph type="sldNum" sz="quarter" idx="12"/>
          </p:nvPr>
        </p:nvSpPr>
        <p:spPr/>
        <p:txBody>
          <a:bodyPr/>
          <a:lstStyle/>
          <a:p>
            <a:fld id="{81BDA17E-CB40-40E7-A959-51894CEFFEDC}" type="slidenum">
              <a:rPr lang="fr-CA" altLang="en-US"/>
              <a:pPr/>
              <a:t>15</a:t>
            </a:fld>
            <a:endParaRPr lang="fr-CA" altLang="en-US"/>
          </a:p>
        </p:txBody>
      </p:sp>
      <p:sp>
        <p:nvSpPr>
          <p:cNvPr id="16386" name="Rectangle 2"/>
          <p:cNvSpPr>
            <a:spLocks noGrp="1" noChangeArrowheads="1"/>
          </p:cNvSpPr>
          <p:nvPr>
            <p:ph type="title"/>
          </p:nvPr>
        </p:nvSpPr>
        <p:spPr/>
        <p:txBody>
          <a:bodyPr/>
          <a:lstStyle/>
          <a:p>
            <a:r>
              <a:rPr lang="fr-CA" altLang="en-US"/>
              <a:t>C-SCAN</a:t>
            </a:r>
          </a:p>
        </p:txBody>
      </p:sp>
      <p:sp>
        <p:nvSpPr>
          <p:cNvPr id="16387" name="Rectangle 3"/>
          <p:cNvSpPr>
            <a:spLocks noGrp="1" noChangeArrowheads="1"/>
          </p:cNvSpPr>
          <p:nvPr>
            <p:ph type="body" idx="1"/>
          </p:nvPr>
        </p:nvSpPr>
        <p:spPr/>
        <p:txBody>
          <a:bodyPr/>
          <a:lstStyle/>
          <a:p>
            <a:pPr>
              <a:lnSpc>
                <a:spcPct val="90000"/>
              </a:lnSpc>
            </a:pPr>
            <a:r>
              <a:rPr lang="fr-CA" altLang="en-US"/>
              <a:t>Retour rapide au début (cylindre 0) du disque au lieu de renverser la direction</a:t>
            </a:r>
          </a:p>
          <a:p>
            <a:pPr>
              <a:lnSpc>
                <a:spcPct val="90000"/>
              </a:lnSpc>
            </a:pPr>
            <a:r>
              <a:rPr lang="fr-CA" altLang="en-US"/>
              <a:t>Hypothèse: le mécanisme de retour est beaucoup plus rapide que le temps de visiter les cylindres</a:t>
            </a:r>
          </a:p>
          <a:p>
            <a:pPr>
              <a:lnSpc>
                <a:spcPct val="90000"/>
              </a:lnSpc>
            </a:pPr>
            <a:endParaRPr lang="fr-CA" altLang="en-US"/>
          </a:p>
          <a:p>
            <a:pPr>
              <a:lnSpc>
                <a:spcPct val="90000"/>
              </a:lnSpc>
              <a:buFont typeface="Monotype Sorts" pitchFamily="2" charset="2"/>
              <a:buChar char=" "/>
            </a:pPr>
            <a:r>
              <a:rPr lang="fr-CA" altLang="en-US" sz="3200">
                <a:solidFill>
                  <a:schemeClr val="tx2"/>
                </a:solidFill>
                <a:effectLst>
                  <a:outerShdw blurRad="38100" dist="38100" dir="2700000" algn="tl">
                    <a:srgbClr val="C0C0C0"/>
                  </a:outerShdw>
                </a:effectLst>
                <a:latin typeface="Arial Narrow" pitchFamily="34" charset="0"/>
              </a:rPr>
              <a:t>C-LOOK</a:t>
            </a:r>
          </a:p>
          <a:p>
            <a:pPr>
              <a:lnSpc>
                <a:spcPct val="90000"/>
              </a:lnSpc>
            </a:pPr>
            <a:r>
              <a:rPr lang="fr-CA" altLang="en-US"/>
              <a:t>La même idée, mais au lieu de retourner au cylindre 0, retourner au premier cylindre qui a une requête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fr-CA" altLang="en-US" smtClean="0"/>
              <a:t>Chap. 10</a:t>
            </a:r>
            <a:endParaRPr lang="fr-CA" altLang="en-US"/>
          </a:p>
        </p:txBody>
      </p:sp>
      <p:sp>
        <p:nvSpPr>
          <p:cNvPr id="9" name="Slide Number Placeholder 5"/>
          <p:cNvSpPr>
            <a:spLocks noGrp="1"/>
          </p:cNvSpPr>
          <p:nvPr>
            <p:ph type="sldNum" sz="quarter" idx="12"/>
          </p:nvPr>
        </p:nvSpPr>
        <p:spPr/>
        <p:txBody>
          <a:bodyPr/>
          <a:lstStyle/>
          <a:p>
            <a:fld id="{2FA74F42-5BB4-4836-9343-BFF6E601E27E}" type="slidenum">
              <a:rPr lang="fr-CA" altLang="en-US"/>
              <a:pPr/>
              <a:t>16</a:t>
            </a:fld>
            <a:endParaRPr lang="fr-CA" altLang="en-US"/>
          </a:p>
        </p:txBody>
      </p:sp>
      <p:sp>
        <p:nvSpPr>
          <p:cNvPr id="18434" name="Rectangle 2"/>
          <p:cNvSpPr>
            <a:spLocks noGrp="1" noChangeArrowheads="1"/>
          </p:cNvSpPr>
          <p:nvPr>
            <p:ph type="title"/>
          </p:nvPr>
        </p:nvSpPr>
        <p:spPr>
          <a:xfrm>
            <a:off x="990600" y="0"/>
            <a:ext cx="7885113" cy="962025"/>
          </a:xfrm>
        </p:spPr>
        <p:txBody>
          <a:bodyPr/>
          <a:lstStyle/>
          <a:p>
            <a:r>
              <a:rPr lang="fr-CA" altLang="en-US"/>
              <a:t>C-LOOK</a:t>
            </a:r>
          </a:p>
        </p:txBody>
      </p:sp>
      <p:pic>
        <p:nvPicPr>
          <p:cNvPr id="18436" name="Picture 4"/>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l="894" t="7645" r="459" b="7677"/>
          <a:stretch>
            <a:fillRect/>
          </a:stretch>
        </p:blipFill>
        <p:spPr>
          <a:xfrm>
            <a:off x="1219200" y="685800"/>
            <a:ext cx="6938963" cy="4765675"/>
          </a:xfrm>
          <a:noFill/>
          <a:ln/>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37" name="Text Box 5"/>
          <p:cNvSpPr txBox="1">
            <a:spLocks noChangeArrowheads="1"/>
          </p:cNvSpPr>
          <p:nvPr/>
        </p:nvSpPr>
        <p:spPr bwMode="auto">
          <a:xfrm>
            <a:off x="533400" y="5562600"/>
            <a:ext cx="8305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CA" altLang="en-US">
                <a:solidFill>
                  <a:srgbClr val="800000"/>
                </a:solidFill>
                <a:latin typeface="Arial Narrow" pitchFamily="34" charset="0"/>
              </a:rPr>
              <a:t>153 sans considérer le retour (19.1 en moyenne) </a:t>
            </a:r>
            <a:r>
              <a:rPr lang="fr-CA" altLang="en-US" sz="1800">
                <a:solidFill>
                  <a:srgbClr val="800000"/>
                </a:solidFill>
                <a:latin typeface="Arial Narrow" pitchFamily="34" charset="0"/>
              </a:rPr>
              <a:t>(26 pour SCAN)</a:t>
            </a:r>
          </a:p>
          <a:p>
            <a:r>
              <a:rPr lang="fr-CA" altLang="en-US">
                <a:solidFill>
                  <a:srgbClr val="800000"/>
                </a:solidFill>
                <a:latin typeface="Arial Narrow" pitchFamily="34" charset="0"/>
              </a:rPr>
              <a:t>MAIS 322 avec retour (40.25 en moyenne)</a:t>
            </a:r>
          </a:p>
          <a:p>
            <a:r>
              <a:rPr lang="fr-CA" altLang="en-US">
                <a:solidFill>
                  <a:srgbClr val="800000"/>
                </a:solidFill>
                <a:latin typeface="Arial Narrow" pitchFamily="34" charset="0"/>
              </a:rPr>
              <a:t>Normalement le retour sera rapide donc le coût réel sera entre les deux</a:t>
            </a:r>
          </a:p>
        </p:txBody>
      </p:sp>
      <p:sp>
        <p:nvSpPr>
          <p:cNvPr id="18438" name="Text Box 6"/>
          <p:cNvSpPr txBox="1">
            <a:spLocks noChangeArrowheads="1"/>
          </p:cNvSpPr>
          <p:nvPr/>
        </p:nvSpPr>
        <p:spPr bwMode="auto">
          <a:xfrm>
            <a:off x="3581400" y="45720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CA" altLang="en-US"/>
              <a:t>retour: 169 (??)</a:t>
            </a:r>
          </a:p>
        </p:txBody>
      </p:sp>
      <p:sp>
        <p:nvSpPr>
          <p:cNvPr id="18439" name="Text Box 7"/>
          <p:cNvSpPr txBox="1">
            <a:spLocks noChangeArrowheads="1"/>
          </p:cNvSpPr>
          <p:nvPr/>
        </p:nvSpPr>
        <p:spPr bwMode="auto">
          <a:xfrm>
            <a:off x="4953000" y="876300"/>
            <a:ext cx="152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CA" altLang="en-US" sz="2000">
                <a:latin typeface="Arial" charset="0"/>
              </a:rPr>
              <a:t>direction </a:t>
            </a:r>
            <a:r>
              <a:rPr lang="fr-CA" altLang="en-US" sz="2000">
                <a:latin typeface="Arial" charset="0"/>
                <a:sym typeface="Wingdings" pitchFamily="2" charset="2"/>
              </a:rPr>
              <a:t></a:t>
            </a:r>
            <a:endParaRPr lang="fr-CA" altLang="en-US" sz="2000">
              <a:latin typeface="Arial" charset="0"/>
            </a:endParaRPr>
          </a:p>
        </p:txBody>
      </p:sp>
      <p:sp>
        <p:nvSpPr>
          <p:cNvPr id="18441" name="Line 9"/>
          <p:cNvSpPr>
            <a:spLocks noChangeShapeType="1"/>
          </p:cNvSpPr>
          <p:nvPr/>
        </p:nvSpPr>
        <p:spPr bwMode="auto">
          <a:xfrm>
            <a:off x="3581400" y="2133600"/>
            <a:ext cx="685800" cy="0"/>
          </a:xfrm>
          <a:prstGeom prst="line">
            <a:avLst/>
          </a:prstGeom>
          <a:noFill/>
          <a:ln w="38100" cap="sq">
            <a:solidFill>
              <a:schemeClr val="tx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oter Placeholder 3"/>
          <p:cNvSpPr>
            <a:spLocks noGrp="1"/>
          </p:cNvSpPr>
          <p:nvPr>
            <p:ph type="ftr" sz="quarter" idx="11"/>
          </p:nvPr>
        </p:nvSpPr>
        <p:spPr/>
        <p:txBody>
          <a:bodyPr/>
          <a:lstStyle/>
          <a:p>
            <a:r>
              <a:rPr lang="fr-CA" altLang="en-US" smtClean="0"/>
              <a:t>Chap. 10</a:t>
            </a:r>
            <a:endParaRPr lang="fr-CA" altLang="en-US"/>
          </a:p>
        </p:txBody>
      </p:sp>
      <p:sp>
        <p:nvSpPr>
          <p:cNvPr id="17" name="Slide Number Placeholder 4"/>
          <p:cNvSpPr>
            <a:spLocks noGrp="1"/>
          </p:cNvSpPr>
          <p:nvPr>
            <p:ph type="sldNum" sz="quarter" idx="12"/>
          </p:nvPr>
        </p:nvSpPr>
        <p:spPr/>
        <p:txBody>
          <a:bodyPr/>
          <a:lstStyle/>
          <a:p>
            <a:fld id="{1902BE26-EE33-4561-8DBE-ED3F964A33A2}" type="slidenum">
              <a:rPr lang="fr-CA" altLang="en-US"/>
              <a:pPr/>
              <a:t>17</a:t>
            </a:fld>
            <a:endParaRPr lang="fr-CA" altLang="en-US"/>
          </a:p>
        </p:txBody>
      </p:sp>
      <p:sp>
        <p:nvSpPr>
          <p:cNvPr id="41986" name="Rectangle 2"/>
          <p:cNvSpPr>
            <a:spLocks noGrp="1" noChangeArrowheads="1"/>
          </p:cNvSpPr>
          <p:nvPr>
            <p:ph type="title"/>
          </p:nvPr>
        </p:nvSpPr>
        <p:spPr/>
        <p:txBody>
          <a:bodyPr/>
          <a:lstStyle/>
          <a:p>
            <a:r>
              <a:rPr lang="fr-CA" altLang="en-US"/>
              <a:t>C-LOOK avec direction initiale opposée</a:t>
            </a:r>
          </a:p>
        </p:txBody>
      </p:sp>
      <p:pic>
        <p:nvPicPr>
          <p:cNvPr id="41987" name="Picture 3"/>
          <p:cNvPicPr>
            <a:picLocks noChangeAspect="1" noChangeArrowheads="1"/>
          </p:cNvPicPr>
          <p:nvPr/>
        </p:nvPicPr>
        <p:blipFill>
          <a:blip r:embed="rId2">
            <a:extLst>
              <a:ext uri="{28A0092B-C50C-407E-A947-70E740481C1C}">
                <a14:useLocalDpi xmlns:a14="http://schemas.microsoft.com/office/drawing/2010/main" val="0"/>
              </a:ext>
            </a:extLst>
          </a:blip>
          <a:srcRect l="-143" t="6714" r="459" b="70015"/>
          <a:stretch>
            <a:fillRect/>
          </a:stretch>
        </p:blipFill>
        <p:spPr bwMode="auto">
          <a:xfrm>
            <a:off x="1103313" y="1524000"/>
            <a:ext cx="6935787" cy="1295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988" name="Line 4"/>
          <p:cNvSpPr>
            <a:spLocks noChangeShapeType="1"/>
          </p:cNvSpPr>
          <p:nvPr/>
        </p:nvSpPr>
        <p:spPr bwMode="auto">
          <a:xfrm flipH="1">
            <a:off x="2514600" y="2971800"/>
            <a:ext cx="609600" cy="152400"/>
          </a:xfrm>
          <a:prstGeom prst="line">
            <a:avLst/>
          </a:prstGeom>
          <a:noFill/>
          <a:ln w="38100" cap="sq">
            <a:solidFill>
              <a:schemeClr val="tx1"/>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1989" name="Line 5"/>
          <p:cNvSpPr>
            <a:spLocks noChangeShapeType="1"/>
          </p:cNvSpPr>
          <p:nvPr/>
        </p:nvSpPr>
        <p:spPr bwMode="auto">
          <a:xfrm flipH="1">
            <a:off x="1752600" y="3124200"/>
            <a:ext cx="762000" cy="304800"/>
          </a:xfrm>
          <a:prstGeom prst="line">
            <a:avLst/>
          </a:prstGeom>
          <a:noFill/>
          <a:ln w="38100" cap="sq">
            <a:solidFill>
              <a:schemeClr val="tx1"/>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1990" name="Line 6"/>
          <p:cNvSpPr>
            <a:spLocks noChangeShapeType="1"/>
          </p:cNvSpPr>
          <p:nvPr/>
        </p:nvSpPr>
        <p:spPr bwMode="auto">
          <a:xfrm>
            <a:off x="1828800" y="3429000"/>
            <a:ext cx="5486400" cy="685800"/>
          </a:xfrm>
          <a:prstGeom prst="line">
            <a:avLst/>
          </a:prstGeom>
          <a:noFill/>
          <a:ln w="28575" cap="sq">
            <a:solidFill>
              <a:schemeClr val="tx1"/>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1991" name="Line 7"/>
          <p:cNvSpPr>
            <a:spLocks noChangeShapeType="1"/>
          </p:cNvSpPr>
          <p:nvPr/>
        </p:nvSpPr>
        <p:spPr bwMode="auto">
          <a:xfrm flipH="1">
            <a:off x="5486400" y="4191000"/>
            <a:ext cx="1676400" cy="228600"/>
          </a:xfrm>
          <a:prstGeom prst="line">
            <a:avLst/>
          </a:prstGeom>
          <a:noFill/>
          <a:ln w="38100" cap="sq">
            <a:solidFill>
              <a:schemeClr val="tx1"/>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1992" name="Line 8"/>
          <p:cNvSpPr>
            <a:spLocks noChangeShapeType="1"/>
          </p:cNvSpPr>
          <p:nvPr/>
        </p:nvSpPr>
        <p:spPr bwMode="auto">
          <a:xfrm flipH="1">
            <a:off x="5334000" y="4419600"/>
            <a:ext cx="152400" cy="228600"/>
          </a:xfrm>
          <a:prstGeom prst="line">
            <a:avLst/>
          </a:prstGeom>
          <a:noFill/>
          <a:ln w="38100" cap="sq">
            <a:solidFill>
              <a:schemeClr val="tx1"/>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1993" name="Line 9"/>
          <p:cNvSpPr>
            <a:spLocks noChangeShapeType="1"/>
          </p:cNvSpPr>
          <p:nvPr/>
        </p:nvSpPr>
        <p:spPr bwMode="auto">
          <a:xfrm flipH="1">
            <a:off x="4572000" y="4648200"/>
            <a:ext cx="762000" cy="152400"/>
          </a:xfrm>
          <a:prstGeom prst="line">
            <a:avLst/>
          </a:prstGeom>
          <a:noFill/>
          <a:ln w="38100" cap="sq">
            <a:solidFill>
              <a:schemeClr val="tx1"/>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1994" name="Line 10"/>
          <p:cNvSpPr>
            <a:spLocks noChangeShapeType="1"/>
          </p:cNvSpPr>
          <p:nvPr/>
        </p:nvSpPr>
        <p:spPr bwMode="auto">
          <a:xfrm flipH="1">
            <a:off x="3505200" y="4800600"/>
            <a:ext cx="1066800" cy="228600"/>
          </a:xfrm>
          <a:prstGeom prst="line">
            <a:avLst/>
          </a:prstGeom>
          <a:noFill/>
          <a:ln w="38100" cap="sq">
            <a:solidFill>
              <a:schemeClr val="tx1"/>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1995" name="Line 11"/>
          <p:cNvSpPr>
            <a:spLocks noChangeShapeType="1"/>
          </p:cNvSpPr>
          <p:nvPr/>
        </p:nvSpPr>
        <p:spPr bwMode="auto">
          <a:xfrm flipH="1">
            <a:off x="3352800" y="5105400"/>
            <a:ext cx="152400" cy="228600"/>
          </a:xfrm>
          <a:prstGeom prst="line">
            <a:avLst/>
          </a:prstGeom>
          <a:noFill/>
          <a:ln w="38100" cap="sq">
            <a:solidFill>
              <a:schemeClr val="tx1"/>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1997" name="Rectangle 13"/>
          <p:cNvSpPr>
            <a:spLocks noChangeArrowheads="1"/>
          </p:cNvSpPr>
          <p:nvPr/>
        </p:nvSpPr>
        <p:spPr bwMode="auto">
          <a:xfrm>
            <a:off x="4876800" y="1752600"/>
            <a:ext cx="12207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fr-CA" altLang="en-US" sz="2000">
                <a:latin typeface="Arial" charset="0"/>
              </a:rPr>
              <a:t>direction</a:t>
            </a:r>
            <a:r>
              <a:rPr lang="fr-CA" altLang="en-US"/>
              <a:t> </a:t>
            </a:r>
          </a:p>
        </p:txBody>
      </p:sp>
      <p:sp>
        <p:nvSpPr>
          <p:cNvPr id="41998" name="Line 14"/>
          <p:cNvSpPr>
            <a:spLocks noChangeShapeType="1"/>
          </p:cNvSpPr>
          <p:nvPr/>
        </p:nvSpPr>
        <p:spPr bwMode="auto">
          <a:xfrm flipH="1">
            <a:off x="6019800" y="1981200"/>
            <a:ext cx="457200" cy="0"/>
          </a:xfrm>
          <a:prstGeom prst="line">
            <a:avLst/>
          </a:prstGeom>
          <a:noFill/>
          <a:ln w="28575" cap="sq">
            <a:solidFill>
              <a:schemeClr val="tx1"/>
            </a:solidFill>
            <a:round/>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1999" name="Text Box 15"/>
          <p:cNvSpPr txBox="1">
            <a:spLocks noChangeArrowheads="1"/>
          </p:cNvSpPr>
          <p:nvPr/>
        </p:nvSpPr>
        <p:spPr bwMode="auto">
          <a:xfrm>
            <a:off x="914400" y="5791200"/>
            <a:ext cx="73152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30000"/>
              </a:lnSpc>
              <a:spcBef>
                <a:spcPct val="50000"/>
              </a:spcBef>
            </a:pPr>
            <a:r>
              <a:rPr lang="fr-CA" altLang="en-US">
                <a:solidFill>
                  <a:srgbClr val="800000"/>
                </a:solidFill>
                <a:latin typeface="Arial Narrow" pitchFamily="34" charset="0"/>
              </a:rPr>
              <a:t>Résultats très semblables:</a:t>
            </a:r>
          </a:p>
          <a:p>
            <a:pPr>
              <a:lnSpc>
                <a:spcPct val="30000"/>
              </a:lnSpc>
              <a:spcBef>
                <a:spcPct val="50000"/>
              </a:spcBef>
            </a:pPr>
            <a:r>
              <a:rPr lang="fr-CA" altLang="en-US">
                <a:solidFill>
                  <a:srgbClr val="800000"/>
                </a:solidFill>
                <a:latin typeface="Arial Narrow" pitchFamily="34" charset="0"/>
              </a:rPr>
              <a:t>157 sans considérer le retour, 326 avec le retour</a:t>
            </a:r>
          </a:p>
        </p:txBody>
      </p:sp>
      <p:sp>
        <p:nvSpPr>
          <p:cNvPr id="42000" name="Text Box 16"/>
          <p:cNvSpPr txBox="1">
            <a:spLocks noChangeArrowheads="1"/>
          </p:cNvSpPr>
          <p:nvPr/>
        </p:nvSpPr>
        <p:spPr bwMode="auto">
          <a:xfrm>
            <a:off x="4164013" y="3363913"/>
            <a:ext cx="12144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CA" altLang="en-US" sz="2000">
                <a:solidFill>
                  <a:srgbClr val="800000"/>
                </a:solidFill>
                <a:latin typeface="Arial Narrow" pitchFamily="34" charset="0"/>
              </a:rPr>
              <a:t>Retour 169</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fr-CA" altLang="en-US" smtClean="0"/>
              <a:t>Chap. 10</a:t>
            </a:r>
            <a:endParaRPr lang="fr-CA" altLang="en-US"/>
          </a:p>
        </p:txBody>
      </p:sp>
      <p:sp>
        <p:nvSpPr>
          <p:cNvPr id="5" name="Slide Number Placeholder 5"/>
          <p:cNvSpPr>
            <a:spLocks noGrp="1"/>
          </p:cNvSpPr>
          <p:nvPr>
            <p:ph type="sldNum" sz="quarter" idx="12"/>
          </p:nvPr>
        </p:nvSpPr>
        <p:spPr/>
        <p:txBody>
          <a:bodyPr/>
          <a:lstStyle/>
          <a:p>
            <a:fld id="{418483A5-5F8D-4C9F-AC54-F41B39FB4BC4}" type="slidenum">
              <a:rPr lang="fr-CA" altLang="en-US"/>
              <a:pPr/>
              <a:t>18</a:t>
            </a:fld>
            <a:endParaRPr lang="fr-CA" altLang="en-US"/>
          </a:p>
        </p:txBody>
      </p:sp>
      <p:sp>
        <p:nvSpPr>
          <p:cNvPr id="29698" name="Rectangle 1026"/>
          <p:cNvSpPr>
            <a:spLocks noGrp="1" noChangeArrowheads="1"/>
          </p:cNvSpPr>
          <p:nvPr>
            <p:ph type="title"/>
          </p:nvPr>
        </p:nvSpPr>
        <p:spPr/>
        <p:txBody>
          <a:bodyPr/>
          <a:lstStyle/>
          <a:p>
            <a:r>
              <a:rPr lang="fr-CA" altLang="en-US"/>
              <a:t>Exemple pratique…</a:t>
            </a:r>
          </a:p>
        </p:txBody>
      </p:sp>
      <p:sp>
        <p:nvSpPr>
          <p:cNvPr id="29699" name="Rectangle 1027"/>
          <p:cNvSpPr>
            <a:spLocks noGrp="1" noChangeArrowheads="1"/>
          </p:cNvSpPr>
          <p:nvPr>
            <p:ph type="body" idx="1"/>
          </p:nvPr>
        </p:nvSpPr>
        <p:spPr/>
        <p:txBody>
          <a:bodyPr/>
          <a:lstStyle/>
          <a:p>
            <a:r>
              <a:rPr lang="fr-CA" altLang="en-US" dirty="0"/>
              <a:t>Si on doit ramasser des gens de Gatineau </a:t>
            </a:r>
            <a:r>
              <a:rPr lang="fr-CA" altLang="en-US" dirty="0" smtClean="0"/>
              <a:t>Et </a:t>
            </a:r>
            <a:r>
              <a:rPr lang="fr-CA" altLang="en-US" dirty="0"/>
              <a:t>à Aylmer, il pourrait être plus rapide de faire le tour à Gatineau, puis prendre l’autoroute jusqu’à Aylmer et ramasser le reste, au lieu d’arriver à Aylmer par rues régulières tout en ramassant des gens…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fr-CA" altLang="en-US" smtClean="0"/>
              <a:t>Chap. 10</a:t>
            </a:r>
            <a:endParaRPr lang="fr-CA" altLang="en-US"/>
          </a:p>
        </p:txBody>
      </p:sp>
      <p:sp>
        <p:nvSpPr>
          <p:cNvPr id="5" name="Slide Number Placeholder 5"/>
          <p:cNvSpPr>
            <a:spLocks noGrp="1"/>
          </p:cNvSpPr>
          <p:nvPr>
            <p:ph type="sldNum" sz="quarter" idx="12"/>
          </p:nvPr>
        </p:nvSpPr>
        <p:spPr/>
        <p:txBody>
          <a:bodyPr/>
          <a:lstStyle/>
          <a:p>
            <a:fld id="{BE2425D9-9F9B-473A-BB11-0ED34CA99140}" type="slidenum">
              <a:rPr lang="fr-CA" altLang="en-US"/>
              <a:pPr/>
              <a:t>19</a:t>
            </a:fld>
            <a:endParaRPr lang="fr-CA" altLang="en-US"/>
          </a:p>
        </p:txBody>
      </p:sp>
      <p:sp>
        <p:nvSpPr>
          <p:cNvPr id="19458" name="Rectangle 2"/>
          <p:cNvSpPr>
            <a:spLocks noGrp="1" noChangeArrowheads="1"/>
          </p:cNvSpPr>
          <p:nvPr>
            <p:ph type="title"/>
          </p:nvPr>
        </p:nvSpPr>
        <p:spPr/>
        <p:txBody>
          <a:bodyPr/>
          <a:lstStyle/>
          <a:p>
            <a:r>
              <a:rPr lang="fr-CA" altLang="en-US"/>
              <a:t>Comparaison</a:t>
            </a:r>
          </a:p>
        </p:txBody>
      </p:sp>
      <p:sp>
        <p:nvSpPr>
          <p:cNvPr id="19459" name="Rectangle 3"/>
          <p:cNvSpPr>
            <a:spLocks noGrp="1" noChangeArrowheads="1"/>
          </p:cNvSpPr>
          <p:nvPr>
            <p:ph type="body" idx="1"/>
          </p:nvPr>
        </p:nvSpPr>
        <p:spPr/>
        <p:txBody>
          <a:bodyPr/>
          <a:lstStyle/>
          <a:p>
            <a:r>
              <a:rPr lang="fr-CA" altLang="en-US" sz="2400"/>
              <a:t>Si la file souvent ne contient que très peu d’éléments, l’algorithme du ‘premier servi ’ devrait être préféré (simplicité)</a:t>
            </a:r>
          </a:p>
          <a:p>
            <a:r>
              <a:rPr lang="fr-CA" altLang="en-US" sz="2400"/>
              <a:t>Sinon, SSTF ou SCAN ou C-SCAN?</a:t>
            </a:r>
          </a:p>
          <a:p>
            <a:r>
              <a:rPr lang="fr-CA" altLang="en-US" sz="2400"/>
              <a:t>En pratique, il faut prendre en considération:</a:t>
            </a:r>
          </a:p>
          <a:p>
            <a:pPr lvl="1"/>
            <a:r>
              <a:rPr lang="fr-CA" altLang="en-US" sz="2200"/>
              <a:t>Les temps réels de déplacement et retour au début</a:t>
            </a:r>
          </a:p>
          <a:p>
            <a:pPr lvl="1"/>
            <a:r>
              <a:rPr lang="fr-CA" altLang="en-US" sz="2200"/>
              <a:t>L`organisation des fichiers et des répertoires </a:t>
            </a:r>
          </a:p>
          <a:p>
            <a:pPr lvl="2"/>
            <a:r>
              <a:rPr lang="fr-CA" altLang="en-US" sz="2000"/>
              <a:t>Les répertoires sont sur disque aussi…</a:t>
            </a:r>
          </a:p>
          <a:p>
            <a:pPr lvl="1"/>
            <a:r>
              <a:rPr lang="fr-CA" altLang="en-US" sz="2200"/>
              <a:t>La longueur moyenne de la file</a:t>
            </a:r>
          </a:p>
          <a:p>
            <a:pPr lvl="1"/>
            <a:r>
              <a:rPr lang="fr-CA" altLang="en-US" sz="2200"/>
              <a:t>Le débit d ’arrivée des requêtes</a:t>
            </a:r>
            <a:endParaRPr lang="fr-CA"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fr-CA" altLang="en-US" smtClean="0"/>
              <a:t>Chap. 10</a:t>
            </a:r>
            <a:endParaRPr lang="fr-CA" altLang="en-US"/>
          </a:p>
        </p:txBody>
      </p:sp>
      <p:sp>
        <p:nvSpPr>
          <p:cNvPr id="5" name="Slide Number Placeholder 3"/>
          <p:cNvSpPr>
            <a:spLocks noGrp="1"/>
          </p:cNvSpPr>
          <p:nvPr>
            <p:ph type="sldNum" sz="quarter" idx="12"/>
          </p:nvPr>
        </p:nvSpPr>
        <p:spPr/>
        <p:txBody>
          <a:bodyPr/>
          <a:lstStyle/>
          <a:p>
            <a:fld id="{8DCBED58-38A9-4EB7-BD20-F6B133DCC48D}" type="slidenum">
              <a:rPr lang="fr-CA" altLang="en-US"/>
              <a:pPr/>
              <a:t>2</a:t>
            </a:fld>
            <a:endParaRPr lang="fr-CA" altLang="en-US"/>
          </a:p>
        </p:txBody>
      </p:sp>
      <p:sp>
        <p:nvSpPr>
          <p:cNvPr id="27652" name="Rectangle 4"/>
          <p:cNvSpPr>
            <a:spLocks noChangeArrowheads="1"/>
          </p:cNvSpPr>
          <p:nvPr/>
        </p:nvSpPr>
        <p:spPr bwMode="auto">
          <a:xfrm>
            <a:off x="1030288" y="325438"/>
            <a:ext cx="7885112"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lnSpc>
                <a:spcPct val="70000"/>
              </a:lnSpc>
              <a:defRPr kumimoji="1" sz="3200" b="1">
                <a:solidFill>
                  <a:schemeClr val="tx2"/>
                </a:solidFill>
                <a:effectLst>
                  <a:outerShdw blurRad="38100" dist="38100" dir="2700000" algn="tl">
                    <a:srgbClr val="C0C0C0"/>
                  </a:outerShdw>
                </a:effectLst>
                <a:latin typeface="Arial Narrow" pitchFamily="34" charset="0"/>
              </a:defRPr>
            </a:lvl1pPr>
            <a:lvl2pPr>
              <a:lnSpc>
                <a:spcPct val="70000"/>
              </a:lnSpc>
              <a:defRPr kumimoji="1" sz="3200" b="1">
                <a:solidFill>
                  <a:schemeClr val="tx2"/>
                </a:solidFill>
                <a:effectLst>
                  <a:outerShdw blurRad="38100" dist="38100" dir="2700000" algn="tl">
                    <a:srgbClr val="C0C0C0"/>
                  </a:outerShdw>
                </a:effectLst>
                <a:latin typeface="Arial Narrow" pitchFamily="34" charset="0"/>
              </a:defRPr>
            </a:lvl2pPr>
            <a:lvl3pPr>
              <a:lnSpc>
                <a:spcPct val="70000"/>
              </a:lnSpc>
              <a:defRPr kumimoji="1" sz="3200" b="1">
                <a:solidFill>
                  <a:schemeClr val="tx2"/>
                </a:solidFill>
                <a:effectLst>
                  <a:outerShdw blurRad="38100" dist="38100" dir="2700000" algn="tl">
                    <a:srgbClr val="C0C0C0"/>
                  </a:outerShdw>
                </a:effectLst>
                <a:latin typeface="Arial Narrow" pitchFamily="34" charset="0"/>
              </a:defRPr>
            </a:lvl3pPr>
            <a:lvl4pPr>
              <a:lnSpc>
                <a:spcPct val="70000"/>
              </a:lnSpc>
              <a:defRPr kumimoji="1" sz="3200" b="1">
                <a:solidFill>
                  <a:schemeClr val="tx2"/>
                </a:solidFill>
                <a:effectLst>
                  <a:outerShdw blurRad="38100" dist="38100" dir="2700000" algn="tl">
                    <a:srgbClr val="C0C0C0"/>
                  </a:outerShdw>
                </a:effectLst>
                <a:latin typeface="Arial Narrow" pitchFamily="34" charset="0"/>
              </a:defRPr>
            </a:lvl4pPr>
            <a:lvl5pPr>
              <a:lnSpc>
                <a:spcPct val="70000"/>
              </a:lnSpc>
              <a:defRPr kumimoji="1" sz="3200" b="1">
                <a:solidFill>
                  <a:schemeClr val="tx2"/>
                </a:solidFill>
                <a:effectLst>
                  <a:outerShdw blurRad="38100" dist="38100" dir="2700000" algn="tl">
                    <a:srgbClr val="C0C0C0"/>
                  </a:outerShdw>
                </a:effectLst>
                <a:latin typeface="Arial Narrow" pitchFamily="34" charset="0"/>
              </a:defRPr>
            </a:lvl5pPr>
            <a:lvl6pPr marL="457200" eaLnBrk="0" fontAlgn="base" hangingPunct="0">
              <a:lnSpc>
                <a:spcPct val="70000"/>
              </a:lnSpc>
              <a:spcBef>
                <a:spcPct val="0"/>
              </a:spcBef>
              <a:spcAft>
                <a:spcPct val="0"/>
              </a:spcAft>
              <a:defRPr kumimoji="1" sz="3200" b="1">
                <a:solidFill>
                  <a:schemeClr val="tx2"/>
                </a:solidFill>
                <a:effectLst>
                  <a:outerShdw blurRad="38100" dist="38100" dir="2700000" algn="tl">
                    <a:srgbClr val="C0C0C0"/>
                  </a:outerShdw>
                </a:effectLst>
                <a:latin typeface="Arial Narrow" pitchFamily="34" charset="0"/>
              </a:defRPr>
            </a:lvl6pPr>
            <a:lvl7pPr marL="914400" eaLnBrk="0" fontAlgn="base" hangingPunct="0">
              <a:lnSpc>
                <a:spcPct val="70000"/>
              </a:lnSpc>
              <a:spcBef>
                <a:spcPct val="0"/>
              </a:spcBef>
              <a:spcAft>
                <a:spcPct val="0"/>
              </a:spcAft>
              <a:defRPr kumimoji="1" sz="3200" b="1">
                <a:solidFill>
                  <a:schemeClr val="tx2"/>
                </a:solidFill>
                <a:effectLst>
                  <a:outerShdw blurRad="38100" dist="38100" dir="2700000" algn="tl">
                    <a:srgbClr val="C0C0C0"/>
                  </a:outerShdw>
                </a:effectLst>
                <a:latin typeface="Arial Narrow" pitchFamily="34" charset="0"/>
              </a:defRPr>
            </a:lvl7pPr>
            <a:lvl8pPr marL="1371600" eaLnBrk="0" fontAlgn="base" hangingPunct="0">
              <a:lnSpc>
                <a:spcPct val="70000"/>
              </a:lnSpc>
              <a:spcBef>
                <a:spcPct val="0"/>
              </a:spcBef>
              <a:spcAft>
                <a:spcPct val="0"/>
              </a:spcAft>
              <a:defRPr kumimoji="1" sz="3200" b="1">
                <a:solidFill>
                  <a:schemeClr val="tx2"/>
                </a:solidFill>
                <a:effectLst>
                  <a:outerShdw blurRad="38100" dist="38100" dir="2700000" algn="tl">
                    <a:srgbClr val="C0C0C0"/>
                  </a:outerShdw>
                </a:effectLst>
                <a:latin typeface="Arial Narrow" pitchFamily="34" charset="0"/>
              </a:defRPr>
            </a:lvl8pPr>
            <a:lvl9pPr marL="1828800" eaLnBrk="0" fontAlgn="base" hangingPunct="0">
              <a:lnSpc>
                <a:spcPct val="70000"/>
              </a:lnSpc>
              <a:spcBef>
                <a:spcPct val="0"/>
              </a:spcBef>
              <a:spcAft>
                <a:spcPct val="0"/>
              </a:spcAft>
              <a:defRPr kumimoji="1" sz="3200" b="1">
                <a:solidFill>
                  <a:schemeClr val="tx2"/>
                </a:solidFill>
                <a:effectLst>
                  <a:outerShdw blurRad="38100" dist="38100" dir="2700000" algn="tl">
                    <a:srgbClr val="C0C0C0"/>
                  </a:outerShdw>
                </a:effectLst>
                <a:latin typeface="Arial Narrow" pitchFamily="34" charset="0"/>
              </a:defRPr>
            </a:lvl9pPr>
          </a:lstStyle>
          <a:p>
            <a:r>
              <a:rPr lang="fr-CA" altLang="en-US"/>
              <a:t>Concepts importants du Module 10</a:t>
            </a:r>
          </a:p>
        </p:txBody>
      </p:sp>
      <p:sp>
        <p:nvSpPr>
          <p:cNvPr id="27653" name="Rectangle 5"/>
          <p:cNvSpPr>
            <a:spLocks noChangeArrowheads="1"/>
          </p:cNvSpPr>
          <p:nvPr/>
        </p:nvSpPr>
        <p:spPr bwMode="auto">
          <a:xfrm>
            <a:off x="914400" y="1295400"/>
            <a:ext cx="7886700" cy="476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spcBef>
                <a:spcPct val="20000"/>
              </a:spcBef>
              <a:buClr>
                <a:schemeClr val="bg2"/>
              </a:buClr>
              <a:buSzPct val="50000"/>
              <a:buFont typeface="Monotype Sorts" pitchFamily="2" charset="2"/>
              <a:buChar char="n"/>
              <a:defRPr kumimoji="1" sz="2800" b="1">
                <a:solidFill>
                  <a:srgbClr val="006666"/>
                </a:solidFill>
                <a:latin typeface="Arial" charset="0"/>
              </a:defRPr>
            </a:lvl1pPr>
            <a:lvl2pPr marL="742950" indent="-285750">
              <a:spcBef>
                <a:spcPct val="20000"/>
              </a:spcBef>
              <a:buClr>
                <a:schemeClr val="tx2"/>
              </a:buClr>
              <a:buSzPct val="75000"/>
              <a:buFont typeface="Monotype Sorts" pitchFamily="2" charset="2"/>
              <a:buChar char="u"/>
              <a:defRPr kumimoji="1" sz="2600">
                <a:solidFill>
                  <a:srgbClr val="006666"/>
                </a:solidFill>
                <a:latin typeface="Arial" charset="0"/>
              </a:defRPr>
            </a:lvl2pPr>
            <a:lvl3pPr marL="1143000" indent="-228600">
              <a:spcBef>
                <a:spcPct val="20000"/>
              </a:spcBef>
              <a:buClr>
                <a:schemeClr val="hlink"/>
              </a:buClr>
              <a:buSzPct val="65000"/>
              <a:buFont typeface="Monotype Sorts" pitchFamily="2" charset="2"/>
              <a:buChar char="F"/>
              <a:defRPr kumimoji="1" sz="2400">
                <a:solidFill>
                  <a:srgbClr val="006666"/>
                </a:solidFill>
                <a:latin typeface="Arial" charset="0"/>
              </a:defRPr>
            </a:lvl3pPr>
            <a:lvl4pPr marL="1600200" indent="-228600">
              <a:spcBef>
                <a:spcPct val="20000"/>
              </a:spcBef>
              <a:buClr>
                <a:schemeClr val="tx2"/>
              </a:buClr>
              <a:buSzPct val="100000"/>
              <a:buChar char="•"/>
              <a:defRPr kumimoji="1" sz="2000">
                <a:solidFill>
                  <a:srgbClr val="006666"/>
                </a:solidFill>
                <a:latin typeface="Arial" charset="0"/>
              </a:defRPr>
            </a:lvl4pPr>
            <a:lvl5pPr marL="2057400" indent="-228600">
              <a:spcBef>
                <a:spcPct val="20000"/>
              </a:spcBef>
              <a:buClr>
                <a:schemeClr val="hlink"/>
              </a:buClr>
              <a:buSzPct val="100000"/>
              <a:buChar char="–"/>
              <a:defRPr kumimoji="1" sz="2000">
                <a:solidFill>
                  <a:srgbClr val="006666"/>
                </a:solidFill>
                <a:latin typeface="Arial" charset="0"/>
              </a:defRPr>
            </a:lvl5pPr>
            <a:lvl6pPr marL="2514600" indent="-228600" eaLnBrk="0" fontAlgn="base" hangingPunct="0">
              <a:spcBef>
                <a:spcPct val="20000"/>
              </a:spcBef>
              <a:spcAft>
                <a:spcPct val="0"/>
              </a:spcAft>
              <a:buClr>
                <a:schemeClr val="hlink"/>
              </a:buClr>
              <a:buSzPct val="100000"/>
              <a:buChar char="–"/>
              <a:defRPr kumimoji="1" sz="2000">
                <a:solidFill>
                  <a:srgbClr val="006666"/>
                </a:solidFill>
                <a:latin typeface="Arial" charset="0"/>
              </a:defRPr>
            </a:lvl6pPr>
            <a:lvl7pPr marL="2971800" indent="-228600" eaLnBrk="0" fontAlgn="base" hangingPunct="0">
              <a:spcBef>
                <a:spcPct val="20000"/>
              </a:spcBef>
              <a:spcAft>
                <a:spcPct val="0"/>
              </a:spcAft>
              <a:buClr>
                <a:schemeClr val="hlink"/>
              </a:buClr>
              <a:buSzPct val="100000"/>
              <a:buChar char="–"/>
              <a:defRPr kumimoji="1" sz="2000">
                <a:solidFill>
                  <a:srgbClr val="006666"/>
                </a:solidFill>
                <a:latin typeface="Arial" charset="0"/>
              </a:defRPr>
            </a:lvl7pPr>
            <a:lvl8pPr marL="3429000" indent="-228600" eaLnBrk="0" fontAlgn="base" hangingPunct="0">
              <a:spcBef>
                <a:spcPct val="20000"/>
              </a:spcBef>
              <a:spcAft>
                <a:spcPct val="0"/>
              </a:spcAft>
              <a:buClr>
                <a:schemeClr val="hlink"/>
              </a:buClr>
              <a:buSzPct val="100000"/>
              <a:buChar char="–"/>
              <a:defRPr kumimoji="1" sz="2000">
                <a:solidFill>
                  <a:srgbClr val="006666"/>
                </a:solidFill>
                <a:latin typeface="Arial" charset="0"/>
              </a:defRPr>
            </a:lvl8pPr>
            <a:lvl9pPr marL="3886200" indent="-228600" eaLnBrk="0" fontAlgn="base" hangingPunct="0">
              <a:spcBef>
                <a:spcPct val="20000"/>
              </a:spcBef>
              <a:spcAft>
                <a:spcPct val="0"/>
              </a:spcAft>
              <a:buClr>
                <a:schemeClr val="hlink"/>
              </a:buClr>
              <a:buSzPct val="100000"/>
              <a:buChar char="–"/>
              <a:defRPr kumimoji="1" sz="2000">
                <a:solidFill>
                  <a:srgbClr val="006666"/>
                </a:solidFill>
                <a:latin typeface="Arial" charset="0"/>
              </a:defRPr>
            </a:lvl9pPr>
          </a:lstStyle>
          <a:p>
            <a:r>
              <a:rPr lang="fr-CA" altLang="en-US"/>
              <a:t>Fonctionnement et structure des unités disque</a:t>
            </a:r>
          </a:p>
          <a:p>
            <a:r>
              <a:rPr lang="fr-CA" altLang="en-US"/>
              <a:t>Calcul du temps d’exécution d’une séquence d’opérations</a:t>
            </a:r>
          </a:p>
          <a:p>
            <a:r>
              <a:rPr lang="fr-CA" altLang="en-US"/>
              <a:t>Différents algorithmes d’ordonnancement</a:t>
            </a:r>
          </a:p>
          <a:p>
            <a:pPr lvl="1"/>
            <a:r>
              <a:rPr lang="fr-CA" altLang="en-US"/>
              <a:t>Fonctionnement, rendement</a:t>
            </a:r>
          </a:p>
          <a:p>
            <a:r>
              <a:rPr lang="fr-CA" altLang="en-US"/>
              <a:t>Gestion de l’espace de permutation</a:t>
            </a:r>
          </a:p>
          <a:p>
            <a:pPr lvl="1"/>
            <a:r>
              <a:rPr lang="fr-CA" altLang="en-US"/>
              <a:t>Unix</a:t>
            </a:r>
          </a:p>
          <a:p>
            <a:r>
              <a:rPr lang="fr-CA" altLang="en-US"/>
              <a:t>RAID – disques résistants aux erreurs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fr-CA" altLang="en-US" smtClean="0"/>
              <a:t>Chap. 10</a:t>
            </a:r>
            <a:endParaRPr lang="fr-CA" altLang="en-US"/>
          </a:p>
        </p:txBody>
      </p:sp>
      <p:sp>
        <p:nvSpPr>
          <p:cNvPr id="5" name="Slide Number Placeholder 5"/>
          <p:cNvSpPr>
            <a:spLocks noGrp="1"/>
          </p:cNvSpPr>
          <p:nvPr>
            <p:ph type="sldNum" sz="quarter" idx="12"/>
          </p:nvPr>
        </p:nvSpPr>
        <p:spPr/>
        <p:txBody>
          <a:bodyPr/>
          <a:lstStyle/>
          <a:p>
            <a:fld id="{0A26C542-DF4C-455F-AE3D-3BBB8F64A413}" type="slidenum">
              <a:rPr lang="fr-CA" altLang="en-US"/>
              <a:pPr/>
              <a:t>20</a:t>
            </a:fld>
            <a:endParaRPr lang="fr-CA" altLang="en-US"/>
          </a:p>
        </p:txBody>
      </p:sp>
      <p:sp>
        <p:nvSpPr>
          <p:cNvPr id="50178" name="Rectangle 2"/>
          <p:cNvSpPr>
            <a:spLocks noGrp="1" noChangeArrowheads="1"/>
          </p:cNvSpPr>
          <p:nvPr>
            <p:ph type="title"/>
          </p:nvPr>
        </p:nvSpPr>
        <p:spPr>
          <a:xfrm>
            <a:off x="1030288" y="325438"/>
            <a:ext cx="7885112" cy="512762"/>
          </a:xfrm>
        </p:spPr>
        <p:txBody>
          <a:bodyPr/>
          <a:lstStyle/>
          <a:p>
            <a:r>
              <a:rPr lang="en-US" altLang="en-US"/>
              <a:t>Gestion des disques</a:t>
            </a:r>
          </a:p>
        </p:txBody>
      </p:sp>
      <p:sp>
        <p:nvSpPr>
          <p:cNvPr id="50179" name="Rectangle 3"/>
          <p:cNvSpPr>
            <a:spLocks noGrp="1" noChangeArrowheads="1"/>
          </p:cNvSpPr>
          <p:nvPr>
            <p:ph type="body" idx="1"/>
          </p:nvPr>
        </p:nvSpPr>
        <p:spPr>
          <a:xfrm>
            <a:off x="685800" y="990600"/>
            <a:ext cx="7886700" cy="5486400"/>
          </a:xfrm>
        </p:spPr>
        <p:txBody>
          <a:bodyPr/>
          <a:lstStyle/>
          <a:p>
            <a:r>
              <a:rPr lang="fr-CA" altLang="en-US" sz="2400" i="1"/>
              <a:t>Formatage de bas niveau, i.e. formatage physique.</a:t>
            </a:r>
          </a:p>
          <a:p>
            <a:pPr lvl="1"/>
            <a:r>
              <a:rPr lang="fr-CA" altLang="en-US" sz="2200"/>
              <a:t>Division du disque en secteurs manipuler par le contrôleur</a:t>
            </a:r>
          </a:p>
          <a:p>
            <a:pPr lvl="1"/>
            <a:r>
              <a:rPr lang="fr-CA" altLang="en-US" sz="2200"/>
              <a:t>Initialiser le secteur (fanion de début et de fin)</a:t>
            </a:r>
          </a:p>
          <a:p>
            <a:pPr lvl="1"/>
            <a:r>
              <a:rPr lang="fr-CA" altLang="en-US" sz="2200"/>
              <a:t>Se fait chez le fournisseur.</a:t>
            </a:r>
          </a:p>
          <a:p>
            <a:r>
              <a:rPr lang="fr-CA" altLang="en-US" sz="2400" i="1"/>
              <a:t>Les partitions</a:t>
            </a:r>
          </a:p>
          <a:p>
            <a:pPr lvl="1"/>
            <a:r>
              <a:rPr lang="fr-CA" altLang="en-US" sz="2200"/>
              <a:t>Division du disque en partition en groups d’un ou plusieurs cylindres (pour stocker un système de fichier).</a:t>
            </a:r>
          </a:p>
          <a:p>
            <a:pPr lvl="1"/>
            <a:r>
              <a:rPr lang="fr-CA" altLang="en-US" sz="2200"/>
              <a:t>Définir la partition boot.</a:t>
            </a:r>
          </a:p>
          <a:p>
            <a:r>
              <a:rPr lang="fr-CA" altLang="en-US" sz="2400" i="1"/>
              <a:t>Le format logique ou « création du système de fichier »</a:t>
            </a:r>
          </a:p>
          <a:p>
            <a:pPr lvl="1"/>
            <a:r>
              <a:rPr lang="fr-CA" altLang="en-US" sz="2200" i="1"/>
              <a:t>Écrire le SF sur le disque</a:t>
            </a:r>
          </a:p>
          <a:p>
            <a:pPr lvl="1"/>
            <a:r>
              <a:rPr lang="fr-CA" altLang="en-US" sz="2200" i="1"/>
              <a:t>i.e. tableau FAT, SB, tableau d’inodes, répertoire racine.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017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017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0179">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017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017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0179">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0179">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0179">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017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fr-CA" altLang="en-US" smtClean="0"/>
              <a:t>Chap. 10</a:t>
            </a:r>
            <a:endParaRPr lang="fr-CA" altLang="en-US"/>
          </a:p>
        </p:txBody>
      </p:sp>
      <p:sp>
        <p:nvSpPr>
          <p:cNvPr id="5" name="Slide Number Placeholder 4"/>
          <p:cNvSpPr>
            <a:spLocks noGrp="1"/>
          </p:cNvSpPr>
          <p:nvPr>
            <p:ph type="sldNum" sz="quarter" idx="12"/>
          </p:nvPr>
        </p:nvSpPr>
        <p:spPr/>
        <p:txBody>
          <a:bodyPr/>
          <a:lstStyle/>
          <a:p>
            <a:fld id="{22F44888-C7ED-4BE5-ADD5-860E35C54C41}" type="slidenum">
              <a:rPr lang="fr-CA" altLang="en-US"/>
              <a:pPr/>
              <a:t>21</a:t>
            </a:fld>
            <a:endParaRPr lang="fr-CA" altLang="en-US"/>
          </a:p>
        </p:txBody>
      </p:sp>
      <p:sp>
        <p:nvSpPr>
          <p:cNvPr id="51202" name="Rectangle 2"/>
          <p:cNvSpPr>
            <a:spLocks noGrp="1" noChangeArrowheads="1"/>
          </p:cNvSpPr>
          <p:nvPr>
            <p:ph type="title"/>
          </p:nvPr>
        </p:nvSpPr>
        <p:spPr/>
        <p:txBody>
          <a:bodyPr/>
          <a:lstStyle/>
          <a:p>
            <a:r>
              <a:rPr lang="en-US" altLang="en-US"/>
              <a:t>Démarrer d’un disque en Windows 2000</a:t>
            </a:r>
            <a:endParaRPr lang="en-US" altLang="en-US" sz="2400"/>
          </a:p>
        </p:txBody>
      </p:sp>
      <p:pic>
        <p:nvPicPr>
          <p:cNvPr id="51203" name="Picture 3"/>
          <p:cNvPicPr>
            <a:picLocks noChangeAspect="1" noChangeArrowheads="1"/>
          </p:cNvPicPr>
          <p:nvPr/>
        </p:nvPicPr>
        <p:blipFill>
          <a:blip r:embed="rId2">
            <a:extLst>
              <a:ext uri="{28A0092B-C50C-407E-A947-70E740481C1C}">
                <a14:useLocalDpi xmlns:a14="http://schemas.microsoft.com/office/drawing/2010/main" val="0"/>
              </a:ext>
            </a:extLst>
          </a:blip>
          <a:srcRect l="462" t="5289" r="706" b="5614"/>
          <a:stretch>
            <a:fillRect/>
          </a:stretch>
        </p:blipFill>
        <p:spPr bwMode="auto">
          <a:xfrm>
            <a:off x="825500" y="1295400"/>
            <a:ext cx="7197725" cy="4867275"/>
          </a:xfrm>
          <a:prstGeom prst="rect">
            <a:avLst/>
          </a:prstGeom>
          <a:noFill/>
          <a:ln w="38100" cmpd="dbl">
            <a:solidFill>
              <a:srgbClr val="CC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fr-CA" altLang="en-US" smtClean="0"/>
              <a:t>Chap. 10</a:t>
            </a:r>
            <a:endParaRPr lang="fr-CA" altLang="en-US"/>
          </a:p>
        </p:txBody>
      </p:sp>
      <p:sp>
        <p:nvSpPr>
          <p:cNvPr id="5" name="Slide Number Placeholder 5"/>
          <p:cNvSpPr>
            <a:spLocks noGrp="1"/>
          </p:cNvSpPr>
          <p:nvPr>
            <p:ph type="sldNum" sz="quarter" idx="12"/>
          </p:nvPr>
        </p:nvSpPr>
        <p:spPr/>
        <p:txBody>
          <a:bodyPr/>
          <a:lstStyle/>
          <a:p>
            <a:fld id="{10600710-A0B8-4B34-AD6C-AC4687A699BD}" type="slidenum">
              <a:rPr lang="fr-CA" altLang="en-US"/>
              <a:pPr/>
              <a:t>22</a:t>
            </a:fld>
            <a:endParaRPr lang="fr-CA" altLang="en-US"/>
          </a:p>
        </p:txBody>
      </p:sp>
      <p:sp>
        <p:nvSpPr>
          <p:cNvPr id="52226" name="Rectangle 2"/>
          <p:cNvSpPr>
            <a:spLocks noGrp="1" noChangeArrowheads="1"/>
          </p:cNvSpPr>
          <p:nvPr>
            <p:ph type="title"/>
          </p:nvPr>
        </p:nvSpPr>
        <p:spPr>
          <a:xfrm>
            <a:off x="1030288" y="325438"/>
            <a:ext cx="7885112" cy="588962"/>
          </a:xfrm>
        </p:spPr>
        <p:txBody>
          <a:bodyPr/>
          <a:lstStyle/>
          <a:p>
            <a:r>
              <a:rPr lang="fr-CA" altLang="en-US"/>
              <a:t>Gestions de mauvais blocs</a:t>
            </a:r>
          </a:p>
        </p:txBody>
      </p:sp>
      <p:sp>
        <p:nvSpPr>
          <p:cNvPr id="52227" name="Rectangle 3"/>
          <p:cNvSpPr>
            <a:spLocks noGrp="1" noChangeArrowheads="1"/>
          </p:cNvSpPr>
          <p:nvPr>
            <p:ph type="body" idx="1"/>
          </p:nvPr>
        </p:nvSpPr>
        <p:spPr>
          <a:xfrm>
            <a:off x="914400" y="990600"/>
            <a:ext cx="7532688" cy="5638800"/>
          </a:xfrm>
        </p:spPr>
        <p:txBody>
          <a:bodyPr/>
          <a:lstStyle/>
          <a:p>
            <a:pPr>
              <a:buFont typeface="Monotype Sorts" pitchFamily="2" charset="2"/>
              <a:buNone/>
            </a:pPr>
            <a:r>
              <a:rPr lang="fr-CA" altLang="en-US" sz="2400"/>
              <a:t>Il y a des dizaine et centaines de millions de blocs dans un disque</a:t>
            </a:r>
          </a:p>
          <a:p>
            <a:pPr>
              <a:buFont typeface="Monotype Sorts" pitchFamily="2" charset="2"/>
              <a:buNone/>
            </a:pPr>
            <a:r>
              <a:rPr lang="fr-CA" altLang="en-US" sz="2400"/>
              <a:t>Des mauvais blocs y sont présents</a:t>
            </a:r>
          </a:p>
          <a:p>
            <a:pPr>
              <a:buFont typeface="Monotype Sorts" pitchFamily="2" charset="2"/>
              <a:buNone/>
            </a:pPr>
            <a:r>
              <a:rPr lang="fr-CA" altLang="en-US" sz="2400"/>
              <a:t>Que faire d’eux</a:t>
            </a:r>
          </a:p>
          <a:p>
            <a:pPr lvl="1"/>
            <a:r>
              <a:rPr lang="fr-CA" altLang="en-US" sz="2400"/>
              <a:t>Avons des blocs en surplus pour les remplacer</a:t>
            </a:r>
          </a:p>
          <a:p>
            <a:pPr lvl="2"/>
            <a:r>
              <a:rPr lang="fr-CA" altLang="en-US" sz="2000"/>
              <a:t>i.e. Disque contiens 100 blocs, mais a été fabriqué avec 110, donc 0..99 utilisé, 100..109 sont en surplus</a:t>
            </a:r>
          </a:p>
          <a:p>
            <a:pPr lvl="2"/>
            <a:r>
              <a:rPr lang="fr-CA" altLang="en-US" sz="2000"/>
              <a:t>Si bloc 50 devient endommagé, le contrôleur (après avoir été informé par le noyau) le remplace avec le bloc 100 (il devient le bloc 50 logiquement)</a:t>
            </a:r>
          </a:p>
          <a:p>
            <a:pPr lvl="1"/>
            <a:r>
              <a:rPr lang="fr-CA" altLang="en-US" sz="2400"/>
              <a:t>Ceci affect l’efficacité des algorithmes d’ordonnancement des disques</a:t>
            </a:r>
          </a:p>
          <a:p>
            <a:pPr lvl="1"/>
            <a:r>
              <a:rPr lang="fr-CA" altLang="en-US" sz="2400"/>
              <a:t>Pas de panique!  Les blocs en surplus se retrouvent dans chaque cylindre: </a:t>
            </a:r>
            <a:r>
              <a:rPr lang="fr-CA" altLang="en-US" sz="2400" b="1"/>
              <a:t>sector sparing</a:t>
            </a:r>
            <a:r>
              <a:rPr lang="fr-CA" altLang="en-US" sz="2400"/>
              <a:t> or </a:t>
            </a:r>
            <a:r>
              <a:rPr lang="fr-CA" altLang="en-US" sz="2400" b="1"/>
              <a:t>sector slipping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22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222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222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2227">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2227">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222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fr-CA" altLang="en-US" smtClean="0"/>
              <a:t>Chap. 10</a:t>
            </a:r>
            <a:endParaRPr lang="fr-CA" altLang="en-US"/>
          </a:p>
        </p:txBody>
      </p:sp>
      <p:sp>
        <p:nvSpPr>
          <p:cNvPr id="5" name="Slide Number Placeholder 5"/>
          <p:cNvSpPr>
            <a:spLocks noGrp="1"/>
          </p:cNvSpPr>
          <p:nvPr>
            <p:ph type="sldNum" sz="quarter" idx="12"/>
          </p:nvPr>
        </p:nvSpPr>
        <p:spPr/>
        <p:txBody>
          <a:bodyPr/>
          <a:lstStyle/>
          <a:p>
            <a:fld id="{051D3EDC-0EB2-4C8C-8707-8AE98B80378F}" type="slidenum">
              <a:rPr lang="fr-CA" altLang="en-US"/>
              <a:pPr/>
              <a:t>23</a:t>
            </a:fld>
            <a:endParaRPr lang="fr-CA" altLang="en-US"/>
          </a:p>
        </p:txBody>
      </p:sp>
      <p:sp>
        <p:nvSpPr>
          <p:cNvPr id="21506" name="Rectangle 2"/>
          <p:cNvSpPr>
            <a:spLocks noGrp="1" noChangeArrowheads="1"/>
          </p:cNvSpPr>
          <p:nvPr>
            <p:ph type="title"/>
          </p:nvPr>
        </p:nvSpPr>
        <p:spPr/>
        <p:txBody>
          <a:bodyPr/>
          <a:lstStyle/>
          <a:p>
            <a:r>
              <a:rPr lang="fr-CA" altLang="en-US"/>
              <a:t>Gestion de l’espace de permutation en mémoire virtuelle (swap space) (12.6)</a:t>
            </a:r>
          </a:p>
        </p:txBody>
      </p:sp>
      <p:sp>
        <p:nvSpPr>
          <p:cNvPr id="21507" name="Rectangle 3"/>
          <p:cNvSpPr>
            <a:spLocks noGrp="1" noChangeArrowheads="1"/>
          </p:cNvSpPr>
          <p:nvPr>
            <p:ph type="body" idx="1"/>
          </p:nvPr>
        </p:nvSpPr>
        <p:spPr/>
        <p:txBody>
          <a:bodyPr/>
          <a:lstStyle/>
          <a:p>
            <a:pPr>
              <a:lnSpc>
                <a:spcPct val="90000"/>
              </a:lnSpc>
            </a:pPr>
            <a:r>
              <a:rPr lang="fr-CA" altLang="en-US"/>
              <a:t>Nous avons vu comment les systèmes de mém virtuelle utilisent la mém secondaire</a:t>
            </a:r>
          </a:p>
          <a:p>
            <a:pPr>
              <a:lnSpc>
                <a:spcPct val="90000"/>
              </a:lnSpc>
            </a:pPr>
            <a:r>
              <a:rPr lang="fr-CA" altLang="en-US"/>
              <a:t>Grande variété d’implémentations de systèmes d’espace de permutation dans différents SE</a:t>
            </a:r>
          </a:p>
          <a:p>
            <a:pPr>
              <a:lnSpc>
                <a:spcPct val="90000"/>
              </a:lnSpc>
            </a:pPr>
            <a:r>
              <a:rPr lang="fr-CA" altLang="en-US"/>
              <a:t>L’espace de permutation </a:t>
            </a:r>
          </a:p>
          <a:p>
            <a:pPr lvl="1">
              <a:lnSpc>
                <a:spcPct val="90000"/>
              </a:lnSpc>
            </a:pPr>
            <a:r>
              <a:rPr lang="fr-CA" altLang="en-US"/>
              <a:t>peut être des fichiers normaux dans l’espace disque utilisé par les autres fichiers, </a:t>
            </a:r>
          </a:p>
          <a:p>
            <a:pPr lvl="1">
              <a:lnSpc>
                <a:spcPct val="90000"/>
              </a:lnSpc>
            </a:pPr>
            <a:r>
              <a:rPr lang="fr-CA" altLang="en-US"/>
              <a:t>ou peut avoir sa propre partition disque</a:t>
            </a:r>
          </a:p>
          <a:p>
            <a:pPr>
              <a:lnSpc>
                <a:spcPct val="90000"/>
              </a:lnSpc>
            </a:pPr>
            <a:r>
              <a:rPr lang="fr-CA" altLang="en-US"/>
              <a:t>Peut être mis dans des disques plus efficaces</a:t>
            </a:r>
          </a:p>
          <a:p>
            <a:pPr>
              <a:lnSpc>
                <a:spcPct val="90000"/>
              </a:lnSpc>
            </a:pPr>
            <a:endParaRPr lang="fr-CA"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fr-CA" altLang="en-US" smtClean="0"/>
              <a:t>Chap. 10</a:t>
            </a:r>
            <a:endParaRPr lang="fr-CA" altLang="en-US"/>
          </a:p>
        </p:txBody>
      </p:sp>
      <p:sp>
        <p:nvSpPr>
          <p:cNvPr id="5" name="Slide Number Placeholder 5"/>
          <p:cNvSpPr>
            <a:spLocks noGrp="1"/>
          </p:cNvSpPr>
          <p:nvPr>
            <p:ph type="sldNum" sz="quarter" idx="12"/>
          </p:nvPr>
        </p:nvSpPr>
        <p:spPr/>
        <p:txBody>
          <a:bodyPr/>
          <a:lstStyle/>
          <a:p>
            <a:fld id="{5C16212B-355C-440C-8425-C7ADCFE48B16}" type="slidenum">
              <a:rPr lang="fr-CA" altLang="en-US"/>
              <a:pPr/>
              <a:t>24</a:t>
            </a:fld>
            <a:endParaRPr lang="fr-CA" altLang="en-US"/>
          </a:p>
        </p:txBody>
      </p:sp>
      <p:sp>
        <p:nvSpPr>
          <p:cNvPr id="23554" name="Rectangle 2"/>
          <p:cNvSpPr>
            <a:spLocks noGrp="1" noChangeArrowheads="1"/>
          </p:cNvSpPr>
          <p:nvPr>
            <p:ph type="title"/>
          </p:nvPr>
        </p:nvSpPr>
        <p:spPr/>
        <p:txBody>
          <a:bodyPr/>
          <a:lstStyle/>
          <a:p>
            <a:r>
              <a:rPr lang="fr-CA" altLang="en-US"/>
              <a:t>Gestion d’espace de permutation (disque) en Unix 4.3BSD</a:t>
            </a:r>
          </a:p>
        </p:txBody>
      </p:sp>
      <p:sp>
        <p:nvSpPr>
          <p:cNvPr id="23555" name="Rectangle 3"/>
          <p:cNvSpPr>
            <a:spLocks noGrp="1" noChangeArrowheads="1"/>
          </p:cNvSpPr>
          <p:nvPr>
            <p:ph type="body" idx="1"/>
          </p:nvPr>
        </p:nvSpPr>
        <p:spPr/>
        <p:txBody>
          <a:bodyPr/>
          <a:lstStyle/>
          <a:p>
            <a:endParaRPr lang="fr-CA" altLang="en-US"/>
          </a:p>
          <a:p>
            <a:r>
              <a:rPr lang="fr-CA" altLang="en-US"/>
              <a:t>Pour chaque processus, il y a</a:t>
            </a:r>
          </a:p>
          <a:p>
            <a:pPr lvl="1"/>
            <a:r>
              <a:rPr lang="fr-CA" altLang="en-US"/>
              <a:t>Un segment texte = le programme</a:t>
            </a:r>
          </a:p>
          <a:p>
            <a:pPr lvl="2"/>
            <a:r>
              <a:rPr lang="fr-CA" altLang="en-US"/>
              <a:t>Ne change pas pendant exécution</a:t>
            </a:r>
          </a:p>
          <a:p>
            <a:pPr lvl="2">
              <a:buFont typeface="Monotype Sorts" pitchFamily="2" charset="2"/>
              <a:buNone/>
            </a:pPr>
            <a:endParaRPr lang="fr-CA" altLang="en-US"/>
          </a:p>
          <a:p>
            <a:pPr lvl="2">
              <a:buFont typeface="Monotype Sorts" pitchFamily="2" charset="2"/>
              <a:buNone/>
            </a:pPr>
            <a:endParaRPr lang="fr-CA" altLang="en-US"/>
          </a:p>
          <a:p>
            <a:pPr lvl="1"/>
            <a:r>
              <a:rPr lang="fr-CA" altLang="en-US"/>
              <a:t>Et il y a aussi un segment données</a:t>
            </a:r>
          </a:p>
          <a:p>
            <a:pPr lvl="2"/>
            <a:r>
              <a:rPr lang="fr-CA" altLang="en-US"/>
              <a:t>Sa taille peut changer pendant exéc</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fr-CA" altLang="en-US" smtClean="0"/>
              <a:t>Chap. 10</a:t>
            </a:r>
            <a:endParaRPr lang="fr-CA" altLang="en-US"/>
          </a:p>
        </p:txBody>
      </p:sp>
      <p:sp>
        <p:nvSpPr>
          <p:cNvPr id="5" name="Slide Number Placeholder 5"/>
          <p:cNvSpPr>
            <a:spLocks noGrp="1"/>
          </p:cNvSpPr>
          <p:nvPr>
            <p:ph type="sldNum" sz="quarter" idx="12"/>
          </p:nvPr>
        </p:nvSpPr>
        <p:spPr/>
        <p:txBody>
          <a:bodyPr/>
          <a:lstStyle/>
          <a:p>
            <a:fld id="{972CEE26-D018-4EE3-85FA-6420B8DACBFE}" type="slidenum">
              <a:rPr lang="fr-CA" altLang="en-US"/>
              <a:pPr/>
              <a:t>25</a:t>
            </a:fld>
            <a:endParaRPr lang="fr-CA" altLang="en-US"/>
          </a:p>
        </p:txBody>
      </p:sp>
      <p:sp>
        <p:nvSpPr>
          <p:cNvPr id="53250" name="Rectangle 2"/>
          <p:cNvSpPr>
            <a:spLocks noGrp="1" noChangeArrowheads="1"/>
          </p:cNvSpPr>
          <p:nvPr>
            <p:ph type="title"/>
          </p:nvPr>
        </p:nvSpPr>
        <p:spPr/>
        <p:txBody>
          <a:bodyPr/>
          <a:lstStyle/>
          <a:p>
            <a:r>
              <a:rPr lang="fr-CA" altLang="en-US"/>
              <a:t>Gestion d’espace de permutation</a:t>
            </a:r>
            <a:endParaRPr lang="en-US" altLang="en-US"/>
          </a:p>
        </p:txBody>
      </p:sp>
      <p:sp>
        <p:nvSpPr>
          <p:cNvPr id="53251" name="Rectangle 3"/>
          <p:cNvSpPr>
            <a:spLocks noGrp="1" noChangeArrowheads="1"/>
          </p:cNvSpPr>
          <p:nvPr>
            <p:ph type="body" idx="1"/>
          </p:nvPr>
        </p:nvSpPr>
        <p:spPr>
          <a:xfrm>
            <a:off x="812800" y="1206500"/>
            <a:ext cx="7351713" cy="5194300"/>
          </a:xfrm>
        </p:spPr>
        <p:txBody>
          <a:bodyPr/>
          <a:lstStyle/>
          <a:p>
            <a:r>
              <a:rPr lang="fr-CA" altLang="en-US" sz="2400"/>
              <a:t>Swap-space — mémoire virtuel qui utilise l’espace disque pour étendre la mémoire principale</a:t>
            </a:r>
          </a:p>
          <a:p>
            <a:r>
              <a:rPr lang="fr-CA" altLang="en-US" sz="2400"/>
              <a:t>Où se trouve-t-il sur le disque?</a:t>
            </a:r>
          </a:p>
          <a:p>
            <a:pPr lvl="1"/>
            <a:r>
              <a:rPr lang="fr-CA" altLang="en-US" sz="2200"/>
              <a:t>Dans un fichier normal du système</a:t>
            </a:r>
          </a:p>
          <a:p>
            <a:pPr lvl="2"/>
            <a:r>
              <a:rPr lang="fr-CA" altLang="en-US" sz="2000"/>
              <a:t>bon: Simple, flexible</a:t>
            </a:r>
          </a:p>
          <a:p>
            <a:pPr lvl="2"/>
            <a:r>
              <a:rPr lang="fr-CA" altLang="en-US" sz="2000"/>
              <a:t>mauvais: Leeeent</a:t>
            </a:r>
          </a:p>
          <a:p>
            <a:pPr lvl="1"/>
            <a:r>
              <a:rPr lang="fr-CA" altLang="en-US" sz="2200"/>
              <a:t>Dans une partition séparée</a:t>
            </a:r>
          </a:p>
          <a:p>
            <a:pPr lvl="2"/>
            <a:r>
              <a:rPr lang="fr-CA" altLang="en-US" sz="2000"/>
              <a:t>Structures et algorithmes optimaux et spécifiques pour le swap.</a:t>
            </a:r>
          </a:p>
          <a:p>
            <a:pPr lvl="2"/>
            <a:r>
              <a:rPr lang="fr-CA" altLang="en-US" sz="2000"/>
              <a:t>Ex: fragmentation pas un vrai problème</a:t>
            </a:r>
          </a:p>
          <a:p>
            <a:pPr lvl="2"/>
            <a:r>
              <a:rPr lang="fr-CA" altLang="en-US" sz="2000"/>
              <a:t>Bon: plus rapide</a:t>
            </a:r>
          </a:p>
          <a:p>
            <a:pPr lvl="2"/>
            <a:r>
              <a:rPr lang="fr-CA" altLang="en-US" sz="2000"/>
              <a:t>Mauvais: peut gaspiller de l’espace.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fr-CA" altLang="en-US" smtClean="0"/>
              <a:t>Chap. 10</a:t>
            </a:r>
            <a:endParaRPr lang="fr-CA" altLang="en-US"/>
          </a:p>
        </p:txBody>
      </p:sp>
      <p:sp>
        <p:nvSpPr>
          <p:cNvPr id="5" name="Slide Number Placeholder 5"/>
          <p:cNvSpPr>
            <a:spLocks noGrp="1"/>
          </p:cNvSpPr>
          <p:nvPr>
            <p:ph type="sldNum" sz="quarter" idx="12"/>
          </p:nvPr>
        </p:nvSpPr>
        <p:spPr/>
        <p:txBody>
          <a:bodyPr/>
          <a:lstStyle/>
          <a:p>
            <a:fld id="{6D61E251-AC9B-4EF0-AB16-AEDCD84CBA8F}" type="slidenum">
              <a:rPr lang="fr-CA" altLang="en-US"/>
              <a:pPr/>
              <a:t>26</a:t>
            </a:fld>
            <a:endParaRPr lang="fr-CA" altLang="en-US"/>
          </a:p>
        </p:txBody>
      </p:sp>
      <p:sp>
        <p:nvSpPr>
          <p:cNvPr id="54274" name="Rectangle 2"/>
          <p:cNvSpPr>
            <a:spLocks noGrp="1" noChangeArrowheads="1"/>
          </p:cNvSpPr>
          <p:nvPr>
            <p:ph type="title"/>
          </p:nvPr>
        </p:nvSpPr>
        <p:spPr/>
        <p:txBody>
          <a:bodyPr/>
          <a:lstStyle/>
          <a:p>
            <a:r>
              <a:rPr lang="fr-CA" altLang="en-US"/>
              <a:t>Gestion d’espace de permutation</a:t>
            </a:r>
            <a:endParaRPr lang="en-US" altLang="en-US"/>
          </a:p>
        </p:txBody>
      </p:sp>
      <p:sp>
        <p:nvSpPr>
          <p:cNvPr id="54275" name="Rectangle 3"/>
          <p:cNvSpPr>
            <a:spLocks noGrp="1" noChangeArrowheads="1"/>
          </p:cNvSpPr>
          <p:nvPr>
            <p:ph type="body" idx="1"/>
          </p:nvPr>
        </p:nvSpPr>
        <p:spPr>
          <a:xfrm>
            <a:off x="812800" y="1206500"/>
            <a:ext cx="7351713" cy="4483100"/>
          </a:xfrm>
        </p:spPr>
        <p:txBody>
          <a:bodyPr/>
          <a:lstStyle/>
          <a:p>
            <a:r>
              <a:rPr lang="fr-CA" altLang="en-US"/>
              <a:t>Quand alloué l’espace dans le swap?</a:t>
            </a:r>
          </a:p>
          <a:p>
            <a:pPr lvl="1"/>
            <a:r>
              <a:rPr lang="fr-CA" altLang="en-US"/>
              <a:t>Quand le processus démarre – la page virtuelle est créée.</a:t>
            </a:r>
          </a:p>
          <a:p>
            <a:pPr lvl="1"/>
            <a:r>
              <a:rPr lang="fr-CA" altLang="en-US"/>
              <a:t>Quand la page est remplacée.</a:t>
            </a:r>
          </a:p>
          <a:p>
            <a:r>
              <a:rPr lang="fr-CA" altLang="en-US"/>
              <a:t>Que doit-être géré? </a:t>
            </a:r>
          </a:p>
          <a:p>
            <a:pPr lvl="1"/>
            <a:r>
              <a:rPr lang="fr-CA" altLang="en-US"/>
              <a:t>L’utilisation des « swap maps » pour faire la gestion des pages dans le swap.</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fr-CA" altLang="en-US" smtClean="0"/>
              <a:t>Chap. 10</a:t>
            </a:r>
            <a:endParaRPr lang="fr-CA" altLang="en-US"/>
          </a:p>
        </p:txBody>
      </p:sp>
      <p:sp>
        <p:nvSpPr>
          <p:cNvPr id="5" name="Slide Number Placeholder 5"/>
          <p:cNvSpPr>
            <a:spLocks noGrp="1"/>
          </p:cNvSpPr>
          <p:nvPr>
            <p:ph type="sldNum" sz="quarter" idx="12"/>
          </p:nvPr>
        </p:nvSpPr>
        <p:spPr/>
        <p:txBody>
          <a:bodyPr/>
          <a:lstStyle/>
          <a:p>
            <a:fld id="{283B0008-05A4-40B4-888E-B0543A73474B}" type="slidenum">
              <a:rPr lang="fr-CA" altLang="en-US"/>
              <a:pPr/>
              <a:t>27</a:t>
            </a:fld>
            <a:endParaRPr lang="fr-CA" altLang="en-US"/>
          </a:p>
        </p:txBody>
      </p:sp>
      <p:sp>
        <p:nvSpPr>
          <p:cNvPr id="28674" name="Rectangle 2"/>
          <p:cNvSpPr>
            <a:spLocks noGrp="1" noChangeArrowheads="1"/>
          </p:cNvSpPr>
          <p:nvPr>
            <p:ph type="title"/>
          </p:nvPr>
        </p:nvSpPr>
        <p:spPr/>
        <p:txBody>
          <a:bodyPr/>
          <a:lstStyle/>
          <a:p>
            <a:r>
              <a:rPr lang="fr-CA" altLang="en-US"/>
              <a:t>Autres mécanismes en Unix</a:t>
            </a:r>
          </a:p>
        </p:txBody>
      </p:sp>
      <p:sp>
        <p:nvSpPr>
          <p:cNvPr id="28675" name="Rectangle 3"/>
          <p:cNvSpPr>
            <a:spLocks noGrp="1" noChangeArrowheads="1"/>
          </p:cNvSpPr>
          <p:nvPr>
            <p:ph type="body" idx="1"/>
          </p:nvPr>
        </p:nvSpPr>
        <p:spPr/>
        <p:txBody>
          <a:bodyPr/>
          <a:lstStyle/>
          <a:p>
            <a:r>
              <a:rPr lang="fr-CA" altLang="en-US"/>
              <a:t>Les mécanismes sont différents dans différentes versions de Unix</a:t>
            </a:r>
          </a:p>
          <a:p>
            <a:r>
              <a:rPr lang="fr-CA" altLang="en-US"/>
              <a:t>Les différentes versions fonctionnent avec autres mécanismes, comme pagination, systèmes compagnons (buddy) etc.</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fr-CA" altLang="en-US" smtClean="0"/>
              <a:t>Chap. 10</a:t>
            </a:r>
            <a:endParaRPr lang="fr-CA" altLang="en-US"/>
          </a:p>
        </p:txBody>
      </p:sp>
      <p:sp>
        <p:nvSpPr>
          <p:cNvPr id="6" name="Slide Number Placeholder 5"/>
          <p:cNvSpPr>
            <a:spLocks noGrp="1"/>
          </p:cNvSpPr>
          <p:nvPr>
            <p:ph type="sldNum" sz="quarter" idx="12"/>
          </p:nvPr>
        </p:nvSpPr>
        <p:spPr/>
        <p:txBody>
          <a:bodyPr/>
          <a:lstStyle/>
          <a:p>
            <a:fld id="{74E2D798-F409-43B2-A2A6-96636BC08CC2}" type="slidenum">
              <a:rPr lang="fr-CA" altLang="en-US"/>
              <a:pPr/>
              <a:t>28</a:t>
            </a:fld>
            <a:endParaRPr lang="fr-CA" altLang="en-US"/>
          </a:p>
        </p:txBody>
      </p:sp>
      <p:sp>
        <p:nvSpPr>
          <p:cNvPr id="45058" name="Rectangle 2"/>
          <p:cNvSpPr>
            <a:spLocks noGrp="1" noChangeArrowheads="1"/>
          </p:cNvSpPr>
          <p:nvPr>
            <p:ph type="title"/>
          </p:nvPr>
        </p:nvSpPr>
        <p:spPr>
          <a:xfrm>
            <a:off x="1030288" y="325438"/>
            <a:ext cx="2932112" cy="962025"/>
          </a:xfrm>
        </p:spPr>
        <p:txBody>
          <a:bodyPr/>
          <a:lstStyle/>
          <a:p>
            <a:r>
              <a:rPr lang="fr-CA" altLang="en-US"/>
              <a:t>Niveaux RAID</a:t>
            </a:r>
            <a:endParaRPr lang="en-US" altLang="en-US"/>
          </a:p>
        </p:txBody>
      </p:sp>
      <p:sp>
        <p:nvSpPr>
          <p:cNvPr id="45059" name="Rectangle 3"/>
          <p:cNvSpPr>
            <a:spLocks noGrp="1" noChangeArrowheads="1"/>
          </p:cNvSpPr>
          <p:nvPr>
            <p:ph type="body" idx="1"/>
          </p:nvPr>
        </p:nvSpPr>
        <p:spPr>
          <a:xfrm>
            <a:off x="914400" y="1295400"/>
            <a:ext cx="3429000" cy="4765675"/>
          </a:xfrm>
        </p:spPr>
        <p:txBody>
          <a:bodyPr/>
          <a:lstStyle/>
          <a:p>
            <a:pPr>
              <a:lnSpc>
                <a:spcPct val="80000"/>
              </a:lnSpc>
            </a:pPr>
            <a:r>
              <a:rPr lang="fr-CA" altLang="en-US" sz="2000"/>
              <a:t>Striping: lecture de plusieurs disques en parallèle</a:t>
            </a:r>
          </a:p>
          <a:p>
            <a:pPr lvl="1">
              <a:lnSpc>
                <a:spcPct val="80000"/>
              </a:lnSpc>
            </a:pPr>
            <a:r>
              <a:rPr lang="fr-CA" altLang="en-US" sz="2000"/>
              <a:t>Entrelacement de bits</a:t>
            </a:r>
          </a:p>
          <a:p>
            <a:pPr lvl="1">
              <a:lnSpc>
                <a:spcPct val="80000"/>
              </a:lnSpc>
            </a:pPr>
            <a:r>
              <a:rPr lang="fr-CA" altLang="en-US" sz="2000"/>
              <a:t>Entrelacement de blocs</a:t>
            </a:r>
          </a:p>
          <a:p>
            <a:pPr>
              <a:lnSpc>
                <a:spcPct val="80000"/>
              </a:lnSpc>
            </a:pPr>
            <a:r>
              <a:rPr lang="fr-CA" altLang="en-US" sz="2000"/>
              <a:t>Redondance: données redondantes pour recouvrir données,</a:t>
            </a:r>
          </a:p>
          <a:p>
            <a:pPr lvl="1">
              <a:lnSpc>
                <a:spcPct val="80000"/>
              </a:lnSpc>
            </a:pPr>
            <a:r>
              <a:rPr lang="fr-CA" altLang="en-US" sz="2000"/>
              <a:t>données dupliquées (disques miroirs)</a:t>
            </a:r>
          </a:p>
          <a:p>
            <a:pPr lvl="1">
              <a:lnSpc>
                <a:spcPct val="80000"/>
              </a:lnSpc>
            </a:pPr>
            <a:r>
              <a:rPr lang="fr-CA" altLang="en-US" sz="2000"/>
              <a:t>Parité ou codes de correction </a:t>
            </a:r>
          </a:p>
          <a:p>
            <a:pPr>
              <a:lnSpc>
                <a:spcPct val="80000"/>
              </a:lnSpc>
            </a:pPr>
            <a:r>
              <a:rPr lang="fr-CA" altLang="en-US" sz="2000"/>
              <a:t>Exemples: Les six niveaux RAID stockent 4 disques de données</a:t>
            </a:r>
            <a:endParaRPr lang="en-US" altLang="en-US" sz="2000"/>
          </a:p>
        </p:txBody>
      </p:sp>
      <p:pic>
        <p:nvPicPr>
          <p:cNvPr id="45060" name="Picture 4"/>
          <p:cNvPicPr>
            <a:picLocks noChangeAspect="1" noChangeArrowheads="1"/>
          </p:cNvPicPr>
          <p:nvPr/>
        </p:nvPicPr>
        <p:blipFill>
          <a:blip r:embed="rId2">
            <a:extLst>
              <a:ext uri="{28A0092B-C50C-407E-A947-70E740481C1C}">
                <a14:useLocalDpi xmlns:a14="http://schemas.microsoft.com/office/drawing/2010/main" val="0"/>
              </a:ext>
            </a:extLst>
          </a:blip>
          <a:srcRect l="28178" t="873" r="28177" b="873"/>
          <a:stretch>
            <a:fillRect/>
          </a:stretch>
        </p:blipFill>
        <p:spPr bwMode="auto">
          <a:xfrm>
            <a:off x="4953000" y="152400"/>
            <a:ext cx="3925888" cy="6629400"/>
          </a:xfrm>
          <a:prstGeom prst="rect">
            <a:avLst/>
          </a:prstGeom>
          <a:noFill/>
          <a:ln w="38100" cmpd="dbl">
            <a:solidFill>
              <a:srgbClr val="CC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fr-CA" altLang="en-US" smtClean="0"/>
              <a:t>Chap. 10</a:t>
            </a:r>
            <a:endParaRPr lang="fr-CA" altLang="en-US"/>
          </a:p>
        </p:txBody>
      </p:sp>
      <p:sp>
        <p:nvSpPr>
          <p:cNvPr id="7" name="Slide Number Placeholder 5"/>
          <p:cNvSpPr>
            <a:spLocks noGrp="1"/>
          </p:cNvSpPr>
          <p:nvPr>
            <p:ph type="sldNum" sz="quarter" idx="12"/>
          </p:nvPr>
        </p:nvSpPr>
        <p:spPr/>
        <p:txBody>
          <a:bodyPr/>
          <a:lstStyle/>
          <a:p>
            <a:fld id="{4C3E2BBC-6125-459D-AB86-2D9F031C70D8}" type="slidenum">
              <a:rPr lang="fr-CA" altLang="en-US"/>
              <a:pPr/>
              <a:t>29</a:t>
            </a:fld>
            <a:endParaRPr lang="fr-CA" altLang="en-US"/>
          </a:p>
        </p:txBody>
      </p:sp>
      <p:sp>
        <p:nvSpPr>
          <p:cNvPr id="31750" name="Rectangle 6"/>
          <p:cNvSpPr>
            <a:spLocks noGrp="1" noChangeArrowheads="1"/>
          </p:cNvSpPr>
          <p:nvPr>
            <p:ph type="title"/>
          </p:nvPr>
        </p:nvSpPr>
        <p:spPr/>
        <p:txBody>
          <a:bodyPr/>
          <a:lstStyle/>
          <a:p>
            <a:r>
              <a:rPr lang="fr-CA" altLang="en-US"/>
              <a:t>RAID: Redundant Array of Independent Disks</a:t>
            </a:r>
          </a:p>
        </p:txBody>
      </p:sp>
      <p:pic>
        <p:nvPicPr>
          <p:cNvPr id="31749" name="Picture 5" descr="11_9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b="15927"/>
          <a:stretch>
            <a:fillRect/>
          </a:stretch>
        </p:blipFill>
        <p:spPr>
          <a:xfrm>
            <a:off x="1295400" y="1676400"/>
            <a:ext cx="6172200" cy="32178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3" name="Text Box 9"/>
          <p:cNvSpPr txBox="1">
            <a:spLocks noChangeArrowheads="1"/>
          </p:cNvSpPr>
          <p:nvPr/>
        </p:nvSpPr>
        <p:spPr bwMode="auto">
          <a:xfrm>
            <a:off x="609600" y="5257800"/>
            <a:ext cx="8305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fr-CA" altLang="en-US" sz="2000" b="1">
                <a:solidFill>
                  <a:srgbClr val="006666"/>
                </a:solidFill>
                <a:latin typeface="Arial" charset="0"/>
              </a:rPr>
              <a:t>En distribuant les données sur différents disques, il est probable qu’une grosse lecture puisse être faite en parallèle (au lieu de lire strip0 et strip1 en séquence, cette organisation permet de les lire en même temps)</a:t>
            </a:r>
          </a:p>
        </p:txBody>
      </p:sp>
      <p:sp>
        <p:nvSpPr>
          <p:cNvPr id="31754" name="Text Box 10"/>
          <p:cNvSpPr txBox="1">
            <a:spLocks noChangeArrowheads="1"/>
          </p:cNvSpPr>
          <p:nvPr/>
        </p:nvSpPr>
        <p:spPr bwMode="auto">
          <a:xfrm>
            <a:off x="6705600" y="4419600"/>
            <a:ext cx="2209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CA" altLang="en-US" sz="2000"/>
              <a:t>Stallings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fr-CA" altLang="en-US" smtClean="0"/>
              <a:t>Chap. 10</a:t>
            </a:r>
            <a:endParaRPr lang="fr-CA" altLang="en-US"/>
          </a:p>
        </p:txBody>
      </p:sp>
      <p:sp>
        <p:nvSpPr>
          <p:cNvPr id="5" name="Slide Number Placeholder 5"/>
          <p:cNvSpPr>
            <a:spLocks noGrp="1"/>
          </p:cNvSpPr>
          <p:nvPr>
            <p:ph type="sldNum" sz="quarter" idx="12"/>
          </p:nvPr>
        </p:nvSpPr>
        <p:spPr/>
        <p:txBody>
          <a:bodyPr/>
          <a:lstStyle/>
          <a:p>
            <a:fld id="{3A4343E4-05C2-41E4-8111-C22DCC8260A6}" type="slidenum">
              <a:rPr lang="fr-CA" altLang="en-US"/>
              <a:pPr/>
              <a:t>3</a:t>
            </a:fld>
            <a:endParaRPr lang="fr-CA" altLang="en-US"/>
          </a:p>
        </p:txBody>
      </p:sp>
      <p:sp>
        <p:nvSpPr>
          <p:cNvPr id="6146" name="Rectangle 2"/>
          <p:cNvSpPr>
            <a:spLocks noGrp="1" noChangeArrowheads="1"/>
          </p:cNvSpPr>
          <p:nvPr>
            <p:ph type="title"/>
          </p:nvPr>
        </p:nvSpPr>
        <p:spPr/>
        <p:txBody>
          <a:bodyPr/>
          <a:lstStyle/>
          <a:p>
            <a:r>
              <a:rPr lang="fr-CA" altLang="en-US"/>
              <a:t>Disques magnétiques</a:t>
            </a:r>
          </a:p>
        </p:txBody>
      </p:sp>
      <p:sp>
        <p:nvSpPr>
          <p:cNvPr id="6147" name="Rectangle 3"/>
          <p:cNvSpPr>
            <a:spLocks noGrp="1" noChangeArrowheads="1"/>
          </p:cNvSpPr>
          <p:nvPr>
            <p:ph type="body" idx="1"/>
          </p:nvPr>
        </p:nvSpPr>
        <p:spPr/>
        <p:txBody>
          <a:bodyPr/>
          <a:lstStyle/>
          <a:p>
            <a:r>
              <a:rPr lang="fr-CA" altLang="en-US"/>
              <a:t>Plats rigides couverts de matériaux d ’enregistrement magnétique</a:t>
            </a:r>
          </a:p>
          <a:p>
            <a:pPr lvl="1"/>
            <a:r>
              <a:rPr lang="fr-CA" altLang="en-US"/>
              <a:t>surface du disque divisée en </a:t>
            </a:r>
            <a:r>
              <a:rPr lang="fr-CA" altLang="en-US">
                <a:solidFill>
                  <a:schemeClr val="hlink"/>
                </a:solidFill>
              </a:rPr>
              <a:t>pistes</a:t>
            </a:r>
            <a:r>
              <a:rPr lang="fr-CA" altLang="en-US"/>
              <a:t> (tracks) qui sont divisées en </a:t>
            </a:r>
            <a:r>
              <a:rPr lang="fr-CA" altLang="en-US">
                <a:solidFill>
                  <a:schemeClr val="hlink"/>
                </a:solidFill>
              </a:rPr>
              <a:t>secteurs</a:t>
            </a:r>
            <a:endParaRPr lang="fr-CA" altLang="en-US"/>
          </a:p>
          <a:p>
            <a:pPr lvl="1"/>
            <a:r>
              <a:rPr lang="fr-CA" altLang="en-US"/>
              <a:t>le contrôleur disque détermine l`interaction logique entre l ’unité et l ’ordinateur</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fr-CA" altLang="en-US" smtClean="0"/>
              <a:t>Chap. 10</a:t>
            </a:r>
            <a:endParaRPr lang="fr-CA" altLang="en-US"/>
          </a:p>
        </p:txBody>
      </p:sp>
      <p:sp>
        <p:nvSpPr>
          <p:cNvPr id="7" name="Slide Number Placeholder 5"/>
          <p:cNvSpPr>
            <a:spLocks noGrp="1"/>
          </p:cNvSpPr>
          <p:nvPr>
            <p:ph type="sldNum" sz="quarter" idx="12"/>
          </p:nvPr>
        </p:nvSpPr>
        <p:spPr/>
        <p:txBody>
          <a:bodyPr/>
          <a:lstStyle/>
          <a:p>
            <a:fld id="{650F3D60-45B3-4B40-84F5-3EC0B50051B6}" type="slidenum">
              <a:rPr lang="fr-CA" altLang="en-US"/>
              <a:pPr/>
              <a:t>30</a:t>
            </a:fld>
            <a:endParaRPr lang="fr-CA" altLang="en-US"/>
          </a:p>
        </p:txBody>
      </p:sp>
      <p:sp>
        <p:nvSpPr>
          <p:cNvPr id="34822" name="Rectangle 6"/>
          <p:cNvSpPr>
            <a:spLocks noGrp="1" noChangeArrowheads="1"/>
          </p:cNvSpPr>
          <p:nvPr>
            <p:ph type="title"/>
          </p:nvPr>
        </p:nvSpPr>
        <p:spPr/>
        <p:txBody>
          <a:bodyPr/>
          <a:lstStyle/>
          <a:p>
            <a:r>
              <a:rPr lang="fr-CA" altLang="en-US"/>
              <a:t>Redondance dans RAID</a:t>
            </a:r>
          </a:p>
        </p:txBody>
      </p:sp>
      <p:pic>
        <p:nvPicPr>
          <p:cNvPr id="34821" name="Picture 5" descr="11_9b"/>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b="11203"/>
          <a:stretch>
            <a:fillRect/>
          </a:stretch>
        </p:blipFill>
        <p:spPr>
          <a:xfrm>
            <a:off x="609600" y="1524000"/>
            <a:ext cx="7010400" cy="3208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4" name="Text Box 8"/>
          <p:cNvSpPr txBox="1">
            <a:spLocks noChangeArrowheads="1"/>
          </p:cNvSpPr>
          <p:nvPr/>
        </p:nvSpPr>
        <p:spPr bwMode="auto">
          <a:xfrm>
            <a:off x="746125" y="5299075"/>
            <a:ext cx="69500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fr-CA" altLang="en-US" sz="2000" b="1">
                <a:solidFill>
                  <a:srgbClr val="006666"/>
                </a:solidFill>
                <a:latin typeface="Arial" charset="0"/>
              </a:rPr>
              <a:t>Dupliquer les données pour incrémenter le parallélisme et remédier aux pertes de données (coûteux mais utilisé en pratique)</a:t>
            </a:r>
          </a:p>
        </p:txBody>
      </p:sp>
      <p:sp>
        <p:nvSpPr>
          <p:cNvPr id="34825" name="Text Box 9"/>
          <p:cNvSpPr txBox="1">
            <a:spLocks noChangeArrowheads="1"/>
          </p:cNvSpPr>
          <p:nvPr/>
        </p:nvSpPr>
        <p:spPr bwMode="auto">
          <a:xfrm>
            <a:off x="5775325" y="4814888"/>
            <a:ext cx="1069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CA" altLang="en-US" sz="2000"/>
              <a:t>Stallings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fr-CA" altLang="en-US" smtClean="0"/>
              <a:t>Chap. 10</a:t>
            </a:r>
            <a:endParaRPr lang="fr-CA" altLang="en-US"/>
          </a:p>
        </p:txBody>
      </p:sp>
      <p:sp>
        <p:nvSpPr>
          <p:cNvPr id="7" name="Slide Number Placeholder 5"/>
          <p:cNvSpPr>
            <a:spLocks noGrp="1"/>
          </p:cNvSpPr>
          <p:nvPr>
            <p:ph type="sldNum" sz="quarter" idx="12"/>
          </p:nvPr>
        </p:nvSpPr>
        <p:spPr/>
        <p:txBody>
          <a:bodyPr/>
          <a:lstStyle/>
          <a:p>
            <a:fld id="{461C8589-724D-426D-AB43-D0595750E472}" type="slidenum">
              <a:rPr lang="fr-CA" altLang="en-US"/>
              <a:pPr/>
              <a:t>31</a:t>
            </a:fld>
            <a:endParaRPr lang="fr-CA" altLang="en-US"/>
          </a:p>
        </p:txBody>
      </p:sp>
      <p:sp>
        <p:nvSpPr>
          <p:cNvPr id="37894" name="Rectangle 6"/>
          <p:cNvSpPr>
            <a:spLocks noGrp="1" noChangeArrowheads="1"/>
          </p:cNvSpPr>
          <p:nvPr>
            <p:ph type="title"/>
          </p:nvPr>
        </p:nvSpPr>
        <p:spPr/>
        <p:txBody>
          <a:bodyPr/>
          <a:lstStyle/>
          <a:p>
            <a:r>
              <a:rPr lang="fr-CA" altLang="en-US"/>
              <a:t>RAID: Correction d’erreurs par codes de correction</a:t>
            </a:r>
          </a:p>
        </p:txBody>
      </p:sp>
      <p:pic>
        <p:nvPicPr>
          <p:cNvPr id="37893" name="Picture 5" descr="11_9c"/>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b="12656"/>
          <a:stretch>
            <a:fillRect/>
          </a:stretch>
        </p:blipFill>
        <p:spPr>
          <a:xfrm>
            <a:off x="381000" y="1371600"/>
            <a:ext cx="8477250" cy="3276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6" name="Text Box 8"/>
          <p:cNvSpPr txBox="1">
            <a:spLocks noChangeArrowheads="1"/>
          </p:cNvSpPr>
          <p:nvPr/>
        </p:nvSpPr>
        <p:spPr bwMode="auto">
          <a:xfrm>
            <a:off x="609600" y="5257800"/>
            <a:ext cx="79406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fr-CA" altLang="en-US" sz="2000" b="1">
                <a:solidFill>
                  <a:srgbClr val="006666"/>
                </a:solidFill>
                <a:latin typeface="Arial" charset="0"/>
              </a:rPr>
              <a:t>Les codes de correction d’erreur pour des données enregistrées sur un disque sont sauvegardés sur un autre disque (plus de résistance aux erreurs)</a:t>
            </a:r>
          </a:p>
        </p:txBody>
      </p:sp>
      <p:sp>
        <p:nvSpPr>
          <p:cNvPr id="37897" name="Text Box 9"/>
          <p:cNvSpPr txBox="1">
            <a:spLocks noChangeArrowheads="1"/>
          </p:cNvSpPr>
          <p:nvPr/>
        </p:nvSpPr>
        <p:spPr bwMode="auto">
          <a:xfrm>
            <a:off x="5775325" y="4738688"/>
            <a:ext cx="1069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CA" altLang="en-US" sz="2000"/>
              <a:t>Stallings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fr-CA" altLang="en-US" smtClean="0"/>
              <a:t>Chap. 10</a:t>
            </a:r>
            <a:endParaRPr lang="fr-CA" altLang="en-US"/>
          </a:p>
        </p:txBody>
      </p:sp>
      <p:sp>
        <p:nvSpPr>
          <p:cNvPr id="7" name="Slide Number Placeholder 5"/>
          <p:cNvSpPr>
            <a:spLocks noGrp="1"/>
          </p:cNvSpPr>
          <p:nvPr>
            <p:ph type="sldNum" sz="quarter" idx="12"/>
          </p:nvPr>
        </p:nvSpPr>
        <p:spPr/>
        <p:txBody>
          <a:bodyPr/>
          <a:lstStyle/>
          <a:p>
            <a:fld id="{4A5DD447-251C-4376-B7D3-25658F22C5A5}" type="slidenum">
              <a:rPr lang="fr-CA" altLang="en-US"/>
              <a:pPr/>
              <a:t>32</a:t>
            </a:fld>
            <a:endParaRPr lang="fr-CA" altLang="en-US"/>
          </a:p>
        </p:txBody>
      </p:sp>
      <p:sp>
        <p:nvSpPr>
          <p:cNvPr id="49154" name="Rectangle 2"/>
          <p:cNvSpPr>
            <a:spLocks noGrp="1" noChangeArrowheads="1"/>
          </p:cNvSpPr>
          <p:nvPr>
            <p:ph type="title"/>
          </p:nvPr>
        </p:nvSpPr>
        <p:spPr/>
        <p:txBody>
          <a:bodyPr/>
          <a:lstStyle/>
          <a:p>
            <a:r>
              <a:rPr lang="fr-CA" altLang="en-US"/>
              <a:t>RAID: Correction d’erreurs par parité</a:t>
            </a:r>
          </a:p>
        </p:txBody>
      </p:sp>
      <p:sp>
        <p:nvSpPr>
          <p:cNvPr id="49156" name="Text Box 4"/>
          <p:cNvSpPr txBox="1">
            <a:spLocks noChangeArrowheads="1"/>
          </p:cNvSpPr>
          <p:nvPr/>
        </p:nvSpPr>
        <p:spPr bwMode="auto">
          <a:xfrm>
            <a:off x="609600" y="5257800"/>
            <a:ext cx="79406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fr-CA" altLang="en-US" sz="2000" b="1">
                <a:solidFill>
                  <a:srgbClr val="006666"/>
                </a:solidFill>
                <a:latin typeface="Arial" charset="0"/>
              </a:rPr>
              <a:t>Les bits de parité pour des données enregistrées sur un disque sont sauvegardés sur un autre disque</a:t>
            </a:r>
          </a:p>
        </p:txBody>
      </p:sp>
      <p:sp>
        <p:nvSpPr>
          <p:cNvPr id="49157" name="Text Box 5"/>
          <p:cNvSpPr txBox="1">
            <a:spLocks noChangeArrowheads="1"/>
          </p:cNvSpPr>
          <p:nvPr/>
        </p:nvSpPr>
        <p:spPr bwMode="auto">
          <a:xfrm>
            <a:off x="5775325" y="4738688"/>
            <a:ext cx="1069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CA" altLang="en-US" sz="2000"/>
              <a:t>Stallings</a:t>
            </a:r>
          </a:p>
        </p:txBody>
      </p:sp>
      <p:pic>
        <p:nvPicPr>
          <p:cNvPr id="49159" name="Picture 7" descr="11_9d"/>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447800" y="1447800"/>
            <a:ext cx="6753225" cy="3308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fr-CA" altLang="en-US" smtClean="0"/>
              <a:t>Chap. 10</a:t>
            </a:r>
            <a:endParaRPr lang="fr-CA" altLang="en-US"/>
          </a:p>
        </p:txBody>
      </p:sp>
      <p:sp>
        <p:nvSpPr>
          <p:cNvPr id="7" name="Slide Number Placeholder 5"/>
          <p:cNvSpPr>
            <a:spLocks noGrp="1"/>
          </p:cNvSpPr>
          <p:nvPr>
            <p:ph type="sldNum" sz="quarter" idx="12"/>
          </p:nvPr>
        </p:nvSpPr>
        <p:spPr/>
        <p:txBody>
          <a:bodyPr/>
          <a:lstStyle/>
          <a:p>
            <a:fld id="{26D34D9B-CF97-4A64-899D-2CA13830DF8E}" type="slidenum">
              <a:rPr lang="fr-CA" altLang="en-US"/>
              <a:pPr/>
              <a:t>33</a:t>
            </a:fld>
            <a:endParaRPr lang="fr-CA" altLang="en-US"/>
          </a:p>
        </p:txBody>
      </p:sp>
      <p:sp>
        <p:nvSpPr>
          <p:cNvPr id="47106" name="Rectangle 2"/>
          <p:cNvSpPr>
            <a:spLocks noGrp="1" noChangeArrowheads="1"/>
          </p:cNvSpPr>
          <p:nvPr>
            <p:ph type="title"/>
          </p:nvPr>
        </p:nvSpPr>
        <p:spPr/>
        <p:txBody>
          <a:bodyPr/>
          <a:lstStyle/>
          <a:p>
            <a:r>
              <a:rPr lang="fr-CA" altLang="en-US"/>
              <a:t>RAID: Correction d’erreurs par bits de parité avec entrelacement de blocs</a:t>
            </a:r>
          </a:p>
        </p:txBody>
      </p:sp>
      <p:sp>
        <p:nvSpPr>
          <p:cNvPr id="47108" name="Text Box 4"/>
          <p:cNvSpPr txBox="1">
            <a:spLocks noChangeArrowheads="1"/>
          </p:cNvSpPr>
          <p:nvPr/>
        </p:nvSpPr>
        <p:spPr bwMode="auto">
          <a:xfrm>
            <a:off x="609600" y="5257800"/>
            <a:ext cx="79406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fr-CA" altLang="en-US" sz="2000" b="1">
                <a:solidFill>
                  <a:srgbClr val="006666"/>
                </a:solidFill>
                <a:latin typeface="Arial" charset="0"/>
              </a:rPr>
              <a:t>Les codes de correction d’erreur pour des données enregistrées sur un disque sont sauvegardés sur un autre disque (plus de résistance aux erreurs)</a:t>
            </a:r>
          </a:p>
        </p:txBody>
      </p:sp>
      <p:sp>
        <p:nvSpPr>
          <p:cNvPr id="47109" name="Text Box 5"/>
          <p:cNvSpPr txBox="1">
            <a:spLocks noChangeArrowheads="1"/>
          </p:cNvSpPr>
          <p:nvPr/>
        </p:nvSpPr>
        <p:spPr bwMode="auto">
          <a:xfrm>
            <a:off x="5775325" y="4738688"/>
            <a:ext cx="1069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CA" altLang="en-US" sz="2000"/>
              <a:t>Stallings</a:t>
            </a:r>
          </a:p>
        </p:txBody>
      </p:sp>
      <p:pic>
        <p:nvPicPr>
          <p:cNvPr id="47111" name="Picture 7" descr="11_9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62000" y="1219200"/>
            <a:ext cx="7239000" cy="3546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fr-CA" altLang="en-US" smtClean="0"/>
              <a:t>Chap. 10</a:t>
            </a:r>
            <a:endParaRPr lang="fr-CA" altLang="en-US"/>
          </a:p>
        </p:txBody>
      </p:sp>
      <p:sp>
        <p:nvSpPr>
          <p:cNvPr id="5" name="Slide Number Placeholder 4"/>
          <p:cNvSpPr>
            <a:spLocks noGrp="1"/>
          </p:cNvSpPr>
          <p:nvPr>
            <p:ph type="sldNum" sz="quarter" idx="12"/>
          </p:nvPr>
        </p:nvSpPr>
        <p:spPr/>
        <p:txBody>
          <a:bodyPr/>
          <a:lstStyle/>
          <a:p>
            <a:fld id="{5826F323-75A9-4A78-82E6-BBC0F44FA111}" type="slidenum">
              <a:rPr lang="fr-CA" altLang="en-US"/>
              <a:pPr/>
              <a:t>34</a:t>
            </a:fld>
            <a:endParaRPr lang="fr-CA" altLang="en-US"/>
          </a:p>
        </p:txBody>
      </p:sp>
      <p:sp>
        <p:nvSpPr>
          <p:cNvPr id="55298" name="Rectangle 2"/>
          <p:cNvSpPr>
            <a:spLocks noGrp="1" noChangeArrowheads="1"/>
          </p:cNvSpPr>
          <p:nvPr>
            <p:ph type="title"/>
          </p:nvPr>
        </p:nvSpPr>
        <p:spPr/>
        <p:txBody>
          <a:bodyPr/>
          <a:lstStyle/>
          <a:p>
            <a:r>
              <a:rPr lang="en-US" altLang="en-US"/>
              <a:t>RAID (0 + 1) et (1 + 0)</a:t>
            </a:r>
            <a:endParaRPr lang="en-US" altLang="en-US" sz="2400"/>
          </a:p>
        </p:txBody>
      </p:sp>
      <p:pic>
        <p:nvPicPr>
          <p:cNvPr id="55299" name="Picture 3"/>
          <p:cNvPicPr>
            <a:picLocks noChangeAspect="1" noChangeArrowheads="1"/>
          </p:cNvPicPr>
          <p:nvPr/>
        </p:nvPicPr>
        <p:blipFill>
          <a:blip r:embed="rId2">
            <a:extLst>
              <a:ext uri="{28A0092B-C50C-407E-A947-70E740481C1C}">
                <a14:useLocalDpi xmlns:a14="http://schemas.microsoft.com/office/drawing/2010/main" val="0"/>
              </a:ext>
            </a:extLst>
          </a:blip>
          <a:srcRect l="17708" t="607" r="17949" b="926"/>
          <a:stretch>
            <a:fillRect/>
          </a:stretch>
        </p:blipFill>
        <p:spPr bwMode="auto">
          <a:xfrm>
            <a:off x="2236788" y="1300163"/>
            <a:ext cx="4498975" cy="5164137"/>
          </a:xfrm>
          <a:prstGeom prst="rect">
            <a:avLst/>
          </a:prstGeom>
          <a:noFill/>
          <a:ln w="38100" cmpd="dbl">
            <a:solidFill>
              <a:srgbClr val="CC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fr-CA" altLang="en-US" smtClean="0"/>
              <a:t>Chap. 10</a:t>
            </a:r>
            <a:endParaRPr lang="fr-CA" altLang="en-US"/>
          </a:p>
        </p:txBody>
      </p:sp>
      <p:sp>
        <p:nvSpPr>
          <p:cNvPr id="5" name="Slide Number Placeholder 5"/>
          <p:cNvSpPr>
            <a:spLocks noGrp="1"/>
          </p:cNvSpPr>
          <p:nvPr>
            <p:ph type="sldNum" sz="quarter" idx="12"/>
          </p:nvPr>
        </p:nvSpPr>
        <p:spPr/>
        <p:txBody>
          <a:bodyPr/>
          <a:lstStyle/>
          <a:p>
            <a:fld id="{29E44D64-C5EA-4A5A-88EA-21F011298414}" type="slidenum">
              <a:rPr lang="fr-CA" altLang="en-US"/>
              <a:pPr/>
              <a:t>35</a:t>
            </a:fld>
            <a:endParaRPr lang="fr-CA" altLang="en-US"/>
          </a:p>
        </p:txBody>
      </p:sp>
      <p:sp>
        <p:nvSpPr>
          <p:cNvPr id="25602" name="Rectangle 2"/>
          <p:cNvSpPr>
            <a:spLocks noGrp="1" noChangeArrowheads="1"/>
          </p:cNvSpPr>
          <p:nvPr>
            <p:ph type="title"/>
          </p:nvPr>
        </p:nvSpPr>
        <p:spPr/>
        <p:txBody>
          <a:bodyPr/>
          <a:lstStyle/>
          <a:p>
            <a:r>
              <a:rPr lang="fr-CA" altLang="en-US"/>
              <a:t>Concepts importants du Module 10</a:t>
            </a:r>
          </a:p>
        </p:txBody>
      </p:sp>
      <p:sp>
        <p:nvSpPr>
          <p:cNvPr id="25603" name="Rectangle 3"/>
          <p:cNvSpPr>
            <a:spLocks noGrp="1" noChangeArrowheads="1"/>
          </p:cNvSpPr>
          <p:nvPr>
            <p:ph type="body" idx="1"/>
          </p:nvPr>
        </p:nvSpPr>
        <p:spPr/>
        <p:txBody>
          <a:bodyPr/>
          <a:lstStyle/>
          <a:p>
            <a:r>
              <a:rPr lang="fr-CA" altLang="en-US"/>
              <a:t>Fonctionnement et structure des unités disque</a:t>
            </a:r>
          </a:p>
          <a:p>
            <a:r>
              <a:rPr lang="fr-CA" altLang="en-US"/>
              <a:t>Calcul du temps d’exécution d’une séquence d’opérations</a:t>
            </a:r>
          </a:p>
          <a:p>
            <a:r>
              <a:rPr lang="fr-CA" altLang="en-US"/>
              <a:t>Différents algorithmes d’ordonnancement</a:t>
            </a:r>
          </a:p>
          <a:p>
            <a:pPr lvl="1"/>
            <a:r>
              <a:rPr lang="fr-CA" altLang="en-US"/>
              <a:t>Fonctionnement, rendement</a:t>
            </a:r>
          </a:p>
          <a:p>
            <a:r>
              <a:rPr lang="fr-CA" altLang="en-US"/>
              <a:t>Gestion de l’espace de permutation</a:t>
            </a:r>
          </a:p>
          <a:p>
            <a:r>
              <a:rPr lang="fr-CA" altLang="en-US"/>
              <a:t>RAID: réorganisation des fichiers pour performance et résistance aux erreurs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fr-CA" altLang="en-US" smtClean="0"/>
              <a:t>Chap. 10</a:t>
            </a:r>
            <a:endParaRPr lang="fr-CA" altLang="en-US"/>
          </a:p>
        </p:txBody>
      </p:sp>
      <p:sp>
        <p:nvSpPr>
          <p:cNvPr id="5" name="Slide Number Placeholder 4"/>
          <p:cNvSpPr>
            <a:spLocks noGrp="1"/>
          </p:cNvSpPr>
          <p:nvPr>
            <p:ph type="sldNum" sz="quarter" idx="12"/>
          </p:nvPr>
        </p:nvSpPr>
        <p:spPr/>
        <p:txBody>
          <a:bodyPr/>
          <a:lstStyle/>
          <a:p>
            <a:fld id="{72489AA4-6290-4883-A1C1-744177159FF8}" type="slidenum">
              <a:rPr lang="fr-CA" altLang="en-US"/>
              <a:pPr/>
              <a:t>4</a:t>
            </a:fld>
            <a:endParaRPr lang="fr-CA" altLang="en-US"/>
          </a:p>
        </p:txBody>
      </p:sp>
      <p:sp>
        <p:nvSpPr>
          <p:cNvPr id="7170" name="Rectangle 2"/>
          <p:cNvSpPr>
            <a:spLocks noGrp="1" noChangeArrowheads="1"/>
          </p:cNvSpPr>
          <p:nvPr>
            <p:ph type="title"/>
          </p:nvPr>
        </p:nvSpPr>
        <p:spPr>
          <a:xfrm>
            <a:off x="1030288" y="0"/>
            <a:ext cx="7885112" cy="1143000"/>
          </a:xfrm>
        </p:spPr>
        <p:txBody>
          <a:bodyPr/>
          <a:lstStyle/>
          <a:p>
            <a:r>
              <a:rPr lang="fr-CA" altLang="en-US"/>
              <a:t>Nomenclature - </a:t>
            </a:r>
            <a:br>
              <a:rPr lang="fr-CA" altLang="en-US"/>
            </a:br>
            <a:r>
              <a:rPr lang="fr-CA" altLang="en-US" sz="2800">
                <a:solidFill>
                  <a:schemeClr val="hlink"/>
                </a:solidFill>
              </a:rPr>
              <a:t>cylindre: l’ensemble de pistes qui se trouvent dans la même position du bras de lecture/écriture</a:t>
            </a:r>
            <a:endParaRPr lang="fr-CA" altLang="en-US"/>
          </a:p>
        </p:txBody>
      </p:sp>
      <p:pic>
        <p:nvPicPr>
          <p:cNvPr id="7172" name="Picture 4"/>
          <p:cNvPicPr>
            <a:picLocks noChangeAspect="1" noChangeArrowheads="1"/>
          </p:cNvPicPr>
          <p:nvPr/>
        </p:nvPicPr>
        <p:blipFill>
          <a:blip r:embed="rId2">
            <a:extLst>
              <a:ext uri="{28A0092B-C50C-407E-A947-70E740481C1C}">
                <a14:useLocalDpi xmlns:a14="http://schemas.microsoft.com/office/drawing/2010/main" val="0"/>
              </a:ext>
            </a:extLst>
          </a:blip>
          <a:srcRect l="10391" t="571" r="10117" b="1428"/>
          <a:stretch>
            <a:fillRect/>
          </a:stretch>
        </p:blipFill>
        <p:spPr bwMode="auto">
          <a:xfrm>
            <a:off x="838200" y="1219200"/>
            <a:ext cx="8077200" cy="5638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fr-CA" altLang="en-US" smtClean="0"/>
              <a:t>Chap. 10</a:t>
            </a:r>
            <a:endParaRPr lang="fr-CA" altLang="en-US"/>
          </a:p>
        </p:txBody>
      </p:sp>
      <p:sp>
        <p:nvSpPr>
          <p:cNvPr id="5" name="Slide Number Placeholder 5"/>
          <p:cNvSpPr>
            <a:spLocks noGrp="1"/>
          </p:cNvSpPr>
          <p:nvPr>
            <p:ph type="sldNum" sz="quarter" idx="12"/>
          </p:nvPr>
        </p:nvSpPr>
        <p:spPr/>
        <p:txBody>
          <a:bodyPr/>
          <a:lstStyle/>
          <a:p>
            <a:fld id="{F51CD964-D814-434F-948C-39FAB554A89E}" type="slidenum">
              <a:rPr lang="fr-CA" altLang="en-US"/>
              <a:pPr/>
              <a:t>5</a:t>
            </a:fld>
            <a:endParaRPr lang="fr-CA" altLang="en-US"/>
          </a:p>
        </p:txBody>
      </p:sp>
      <p:sp>
        <p:nvSpPr>
          <p:cNvPr id="30722" name="Rectangle 1026"/>
          <p:cNvSpPr>
            <a:spLocks noGrp="1" noChangeArrowheads="1"/>
          </p:cNvSpPr>
          <p:nvPr>
            <p:ph type="title"/>
          </p:nvPr>
        </p:nvSpPr>
        <p:spPr/>
        <p:txBody>
          <a:bodyPr/>
          <a:lstStyle/>
          <a:p>
            <a:r>
              <a:rPr lang="fr-CA" altLang="en-US"/>
              <a:t>Disques électroniques</a:t>
            </a:r>
          </a:p>
        </p:txBody>
      </p:sp>
      <p:sp>
        <p:nvSpPr>
          <p:cNvPr id="30723" name="Rectangle 1027"/>
          <p:cNvSpPr>
            <a:spLocks noGrp="1" noChangeArrowheads="1"/>
          </p:cNvSpPr>
          <p:nvPr>
            <p:ph type="body" idx="1"/>
          </p:nvPr>
        </p:nvSpPr>
        <p:spPr/>
        <p:txBody>
          <a:bodyPr/>
          <a:lstStyle/>
          <a:p>
            <a:r>
              <a:rPr lang="fr-CA" altLang="en-US"/>
              <a:t>Aujourd’hui nous trouvons de plus en plus des types de mémoires qui sont adressées comme si elle étaient des disques, mais sont complètement électroniques</a:t>
            </a:r>
          </a:p>
          <a:p>
            <a:pPr lvl="1"/>
            <a:r>
              <a:rPr lang="fr-CA" altLang="en-US"/>
              <a:t>P. ex. flash memory – clefs USBs</a:t>
            </a:r>
          </a:p>
          <a:p>
            <a:pPr lvl="1"/>
            <a:r>
              <a:rPr lang="fr-CA" altLang="en-US"/>
              <a:t>Il n’y aura pas les temps de positionnement, latence, etc. discutés plus tard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fr-CA" altLang="en-US" smtClean="0"/>
              <a:t>Chap. 10</a:t>
            </a:r>
            <a:endParaRPr lang="fr-CA" altLang="en-US"/>
          </a:p>
        </p:txBody>
      </p:sp>
      <p:sp>
        <p:nvSpPr>
          <p:cNvPr id="5" name="Slide Number Placeholder 5"/>
          <p:cNvSpPr>
            <a:spLocks noGrp="1"/>
          </p:cNvSpPr>
          <p:nvPr>
            <p:ph type="sldNum" sz="quarter" idx="12"/>
          </p:nvPr>
        </p:nvSpPr>
        <p:spPr/>
        <p:txBody>
          <a:bodyPr/>
          <a:lstStyle/>
          <a:p>
            <a:fld id="{7D2C787E-BD63-401B-B0B6-C0D4EFB2D5A6}" type="slidenum">
              <a:rPr lang="fr-CA" altLang="en-US"/>
              <a:pPr/>
              <a:t>6</a:t>
            </a:fld>
            <a:endParaRPr lang="fr-CA" altLang="en-US"/>
          </a:p>
        </p:txBody>
      </p:sp>
      <p:sp>
        <p:nvSpPr>
          <p:cNvPr id="8194" name="Rectangle 2"/>
          <p:cNvSpPr>
            <a:spLocks noGrp="1" noChangeArrowheads="1"/>
          </p:cNvSpPr>
          <p:nvPr>
            <p:ph type="title"/>
          </p:nvPr>
        </p:nvSpPr>
        <p:spPr/>
        <p:txBody>
          <a:bodyPr/>
          <a:lstStyle/>
          <a:p>
            <a:r>
              <a:rPr lang="fr-CA" altLang="en-US"/>
              <a:t>Ordonnancement disques</a:t>
            </a:r>
          </a:p>
        </p:txBody>
      </p:sp>
      <p:sp>
        <p:nvSpPr>
          <p:cNvPr id="8195" name="Rectangle 3"/>
          <p:cNvSpPr>
            <a:spLocks noGrp="1" noChangeArrowheads="1"/>
          </p:cNvSpPr>
          <p:nvPr>
            <p:ph type="body" idx="1"/>
          </p:nvPr>
        </p:nvSpPr>
        <p:spPr/>
        <p:txBody>
          <a:bodyPr/>
          <a:lstStyle/>
          <a:p>
            <a:r>
              <a:rPr lang="fr-CA" altLang="en-US"/>
              <a:t>Problème: utilisation optimale du matériel</a:t>
            </a:r>
          </a:p>
          <a:p>
            <a:r>
              <a:rPr lang="fr-CA" altLang="en-US"/>
              <a:t>Réduction du temps total de lecture disque</a:t>
            </a:r>
          </a:p>
          <a:p>
            <a:pPr lvl="1"/>
            <a:r>
              <a:rPr lang="fr-CA" altLang="en-US"/>
              <a:t>étant donné une file de requêtes de lecture disque, dans quel ordre les exécuter?</a:t>
            </a:r>
          </a:p>
          <a:p>
            <a:endParaRPr lang="fr-CA"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r>
              <a:rPr lang="fr-CA" altLang="en-US" smtClean="0"/>
              <a:t>Chap. 10</a:t>
            </a:r>
            <a:endParaRPr lang="fr-CA" altLang="en-US"/>
          </a:p>
        </p:txBody>
      </p:sp>
      <p:sp>
        <p:nvSpPr>
          <p:cNvPr id="6" name="Slide Number Placeholder 6"/>
          <p:cNvSpPr>
            <a:spLocks noGrp="1"/>
          </p:cNvSpPr>
          <p:nvPr>
            <p:ph type="sldNum" sz="quarter" idx="12"/>
          </p:nvPr>
        </p:nvSpPr>
        <p:spPr/>
        <p:txBody>
          <a:bodyPr/>
          <a:lstStyle/>
          <a:p>
            <a:fld id="{76BEAADB-0BB0-479C-8C4B-8B388B04D83A}" type="slidenum">
              <a:rPr lang="fr-CA" altLang="en-US"/>
              <a:pPr/>
              <a:t>7</a:t>
            </a:fld>
            <a:endParaRPr lang="fr-CA" altLang="en-US"/>
          </a:p>
        </p:txBody>
      </p:sp>
      <p:sp>
        <p:nvSpPr>
          <p:cNvPr id="9218" name="Rectangle 2"/>
          <p:cNvSpPr>
            <a:spLocks noGrp="1" noChangeArrowheads="1"/>
          </p:cNvSpPr>
          <p:nvPr>
            <p:ph type="title"/>
          </p:nvPr>
        </p:nvSpPr>
        <p:spPr/>
        <p:txBody>
          <a:bodyPr/>
          <a:lstStyle/>
          <a:p>
            <a:r>
              <a:rPr lang="fr-CA" altLang="en-US"/>
              <a:t>Paramètres à prendre en considération</a:t>
            </a:r>
          </a:p>
        </p:txBody>
      </p:sp>
      <p:sp>
        <p:nvSpPr>
          <p:cNvPr id="9219" name="Rectangle 3"/>
          <p:cNvSpPr>
            <a:spLocks noGrp="1" noChangeArrowheads="1"/>
          </p:cNvSpPr>
          <p:nvPr>
            <p:ph type="body" sz="half" idx="1"/>
          </p:nvPr>
        </p:nvSpPr>
        <p:spPr>
          <a:xfrm>
            <a:off x="381000" y="1295400"/>
            <a:ext cx="5029200" cy="4765675"/>
          </a:xfrm>
        </p:spPr>
        <p:txBody>
          <a:bodyPr/>
          <a:lstStyle/>
          <a:p>
            <a:r>
              <a:rPr lang="fr-CA" altLang="en-US" sz="2000"/>
              <a:t>Temps de positionnement (seek time):</a:t>
            </a:r>
          </a:p>
          <a:p>
            <a:pPr lvl="1"/>
            <a:r>
              <a:rPr lang="fr-CA" altLang="en-US" sz="2000"/>
              <a:t>le temps pris par l`unité disque pour se positionner sur le cylindre désiré</a:t>
            </a:r>
          </a:p>
          <a:p>
            <a:r>
              <a:rPr lang="fr-CA" altLang="en-US" sz="2000"/>
              <a:t>Temps de latence de rotation</a:t>
            </a:r>
          </a:p>
          <a:p>
            <a:pPr lvl="1"/>
            <a:r>
              <a:rPr lang="fr-CA" altLang="en-US" sz="2000"/>
              <a:t>le temps pris par l ’unité de disque </a:t>
            </a:r>
            <a:r>
              <a:rPr lang="fr-CA" altLang="en-US" sz="1600"/>
              <a:t>qui est sur le bon cylindre</a:t>
            </a:r>
            <a:r>
              <a:rPr lang="fr-CA" altLang="en-US" sz="2000"/>
              <a:t> pour se positionner sur le secteur désirée</a:t>
            </a:r>
          </a:p>
          <a:p>
            <a:r>
              <a:rPr lang="fr-CA" altLang="en-US" sz="2000"/>
              <a:t>Temps de lecture</a:t>
            </a:r>
          </a:p>
          <a:p>
            <a:pPr lvl="1"/>
            <a:r>
              <a:rPr lang="fr-CA" altLang="en-US" sz="2000"/>
              <a:t>temps nécessaire pour lire la piste</a:t>
            </a:r>
          </a:p>
          <a:p>
            <a:r>
              <a:rPr lang="fr-CA" altLang="en-US" sz="2000"/>
              <a:t>Le temps de positionnement est normalement le plus important, donc il est celui que nous chercherons à minimiser</a:t>
            </a:r>
          </a:p>
        </p:txBody>
      </p:sp>
      <p:pic>
        <p:nvPicPr>
          <p:cNvPr id="9220" name="Picture 4" descr="fig0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715000" y="2209800"/>
            <a:ext cx="3152775" cy="31384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fr-CA" altLang="en-US" smtClean="0"/>
              <a:t>Chap. 10</a:t>
            </a:r>
            <a:endParaRPr lang="fr-CA" altLang="en-US"/>
          </a:p>
        </p:txBody>
      </p:sp>
      <p:sp>
        <p:nvSpPr>
          <p:cNvPr id="5" name="Slide Number Placeholder 5"/>
          <p:cNvSpPr>
            <a:spLocks noGrp="1"/>
          </p:cNvSpPr>
          <p:nvPr>
            <p:ph type="sldNum" sz="quarter" idx="12"/>
          </p:nvPr>
        </p:nvSpPr>
        <p:spPr/>
        <p:txBody>
          <a:bodyPr/>
          <a:lstStyle/>
          <a:p>
            <a:fld id="{B3FB0F77-E065-45BA-B181-AFA5F2F01925}" type="slidenum">
              <a:rPr lang="fr-CA" altLang="en-US"/>
              <a:pPr/>
              <a:t>8</a:t>
            </a:fld>
            <a:endParaRPr lang="fr-CA" altLang="en-US"/>
          </a:p>
        </p:txBody>
      </p:sp>
      <p:sp>
        <p:nvSpPr>
          <p:cNvPr id="10242" name="Rectangle 2"/>
          <p:cNvSpPr>
            <a:spLocks noGrp="1" noChangeArrowheads="1"/>
          </p:cNvSpPr>
          <p:nvPr>
            <p:ph type="title"/>
          </p:nvPr>
        </p:nvSpPr>
        <p:spPr/>
        <p:txBody>
          <a:bodyPr/>
          <a:lstStyle/>
          <a:p>
            <a:r>
              <a:rPr lang="fr-CA" altLang="en-US"/>
              <a:t>File d’attente disque</a:t>
            </a:r>
          </a:p>
        </p:txBody>
      </p:sp>
      <p:sp>
        <p:nvSpPr>
          <p:cNvPr id="10243" name="Rectangle 3"/>
          <p:cNvSpPr>
            <a:spLocks noGrp="1" noChangeArrowheads="1"/>
          </p:cNvSpPr>
          <p:nvPr>
            <p:ph type="body" idx="1"/>
          </p:nvPr>
        </p:nvSpPr>
        <p:spPr/>
        <p:txBody>
          <a:bodyPr/>
          <a:lstStyle/>
          <a:p>
            <a:pPr>
              <a:lnSpc>
                <a:spcPct val="90000"/>
              </a:lnSpc>
            </a:pPr>
            <a:r>
              <a:rPr lang="fr-CA" altLang="en-US" sz="2000"/>
              <a:t>Dans un système multiprogrammé avec mémoire virtuelle, il y aura normalement une file d’attente pour l ’unité disque</a:t>
            </a:r>
          </a:p>
          <a:p>
            <a:pPr>
              <a:lnSpc>
                <a:spcPct val="90000"/>
              </a:lnSpc>
            </a:pPr>
            <a:r>
              <a:rPr lang="fr-CA" altLang="en-US" sz="2000"/>
              <a:t>Dans quel ordre choisir les requêtes d ’opérations disques de façon à minimiser les temps de recherche totaux</a:t>
            </a:r>
          </a:p>
          <a:p>
            <a:pPr>
              <a:lnSpc>
                <a:spcPct val="90000"/>
              </a:lnSpc>
            </a:pPr>
            <a:r>
              <a:rPr lang="fr-CA" altLang="en-US" sz="2000"/>
              <a:t>Nous étudierons différents méthodes par rapport à une file d ’attente arbitraire:</a:t>
            </a:r>
          </a:p>
          <a:p>
            <a:pPr algn="ctr">
              <a:lnSpc>
                <a:spcPct val="90000"/>
              </a:lnSpc>
              <a:buFont typeface="Monotype Sorts" pitchFamily="2" charset="2"/>
              <a:buNone/>
            </a:pPr>
            <a:r>
              <a:rPr lang="fr-CA" altLang="en-US" sz="2400">
                <a:solidFill>
                  <a:schemeClr val="hlink"/>
                </a:solidFill>
              </a:rPr>
              <a:t>98, 183, 37, 122, 14, 124, 65, 67</a:t>
            </a:r>
          </a:p>
          <a:p>
            <a:pPr>
              <a:lnSpc>
                <a:spcPct val="90000"/>
              </a:lnSpc>
            </a:pPr>
            <a:r>
              <a:rPr lang="fr-CA" altLang="en-US" sz="2000"/>
              <a:t>Chaque chiffre est un numéro séquentiel de cylindre</a:t>
            </a:r>
          </a:p>
          <a:p>
            <a:pPr>
              <a:lnSpc>
                <a:spcPct val="90000"/>
              </a:lnSpc>
            </a:pPr>
            <a:r>
              <a:rPr lang="fr-CA" altLang="en-US" sz="2000"/>
              <a:t>Il faut aussi prendre en considération le </a:t>
            </a:r>
            <a:r>
              <a:rPr lang="fr-CA" altLang="en-US" sz="2000">
                <a:solidFill>
                  <a:schemeClr val="hlink"/>
                </a:solidFill>
              </a:rPr>
              <a:t>cylindre de départ: 53</a:t>
            </a:r>
          </a:p>
          <a:p>
            <a:pPr>
              <a:lnSpc>
                <a:spcPct val="90000"/>
              </a:lnSpc>
            </a:pPr>
            <a:r>
              <a:rPr lang="fr-CA" altLang="en-US" sz="2000"/>
              <a:t>Dans quel ordre exécuter les requêtes de lecture de façon à minimiser les temps totaux de positionnement cylindre</a:t>
            </a:r>
          </a:p>
          <a:p>
            <a:pPr>
              <a:lnSpc>
                <a:spcPct val="90000"/>
              </a:lnSpc>
            </a:pPr>
            <a:r>
              <a:rPr lang="fr-CA" altLang="en-US" sz="2000"/>
              <a:t>Hypothèse simpliste: un déplacement d`1 cylindre coûte 1 unité de temps</a:t>
            </a:r>
            <a:endParaRPr lang="fr-CA" altLang="en-US" sz="18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oter Placeholder 4"/>
          <p:cNvSpPr>
            <a:spLocks noGrp="1"/>
          </p:cNvSpPr>
          <p:nvPr>
            <p:ph type="ftr" sz="quarter" idx="11"/>
          </p:nvPr>
        </p:nvSpPr>
        <p:spPr/>
        <p:txBody>
          <a:bodyPr/>
          <a:lstStyle/>
          <a:p>
            <a:r>
              <a:rPr lang="fr-CA" altLang="en-US" smtClean="0"/>
              <a:t>Chap. 10</a:t>
            </a:r>
            <a:endParaRPr lang="fr-CA" altLang="en-US"/>
          </a:p>
        </p:txBody>
      </p:sp>
      <p:sp>
        <p:nvSpPr>
          <p:cNvPr id="15" name="Slide Number Placeholder 5"/>
          <p:cNvSpPr>
            <a:spLocks noGrp="1"/>
          </p:cNvSpPr>
          <p:nvPr>
            <p:ph type="sldNum" sz="quarter" idx="12"/>
          </p:nvPr>
        </p:nvSpPr>
        <p:spPr/>
        <p:txBody>
          <a:bodyPr/>
          <a:lstStyle/>
          <a:p>
            <a:fld id="{1BB1D2FB-389B-40B2-8B8D-FAFE79A7160B}" type="slidenum">
              <a:rPr lang="fr-CA" altLang="en-US"/>
              <a:pPr/>
              <a:t>9</a:t>
            </a:fld>
            <a:endParaRPr lang="fr-CA" altLang="en-US"/>
          </a:p>
        </p:txBody>
      </p:sp>
      <p:sp>
        <p:nvSpPr>
          <p:cNvPr id="11266" name="Rectangle 2"/>
          <p:cNvSpPr>
            <a:spLocks noGrp="1" noChangeArrowheads="1"/>
          </p:cNvSpPr>
          <p:nvPr>
            <p:ph type="title"/>
          </p:nvPr>
        </p:nvSpPr>
        <p:spPr>
          <a:xfrm>
            <a:off x="1066800" y="0"/>
            <a:ext cx="7885113" cy="962025"/>
          </a:xfrm>
        </p:spPr>
        <p:txBody>
          <a:bodyPr/>
          <a:lstStyle/>
          <a:p>
            <a:r>
              <a:rPr lang="fr-CA" altLang="en-US"/>
              <a:t>Premier entré, premier sorti: FIFO</a:t>
            </a:r>
          </a:p>
        </p:txBody>
      </p:sp>
      <p:pic>
        <p:nvPicPr>
          <p:cNvPr id="11268" name="Picture 4"/>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l="1001" t="9740" r="514" b="9470"/>
          <a:stretch>
            <a:fillRect/>
          </a:stretch>
        </p:blipFill>
        <p:spPr>
          <a:xfrm>
            <a:off x="381000" y="990600"/>
            <a:ext cx="7262813" cy="4765675"/>
          </a:xfrm>
          <a:noFill/>
          <a:ln/>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70" name="Text Box 6"/>
          <p:cNvSpPr txBox="1">
            <a:spLocks noChangeArrowheads="1"/>
          </p:cNvSpPr>
          <p:nvPr/>
        </p:nvSpPr>
        <p:spPr bwMode="auto">
          <a:xfrm>
            <a:off x="990600" y="5943600"/>
            <a:ext cx="7543800"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50000"/>
              </a:lnSpc>
              <a:spcBef>
                <a:spcPct val="50000"/>
              </a:spcBef>
            </a:pPr>
            <a:r>
              <a:rPr lang="fr-CA" altLang="en-US">
                <a:solidFill>
                  <a:srgbClr val="800000"/>
                </a:solidFill>
              </a:rPr>
              <a:t>Mouvement total: 640 cylindres = (98-53) + (183-98)+...</a:t>
            </a:r>
          </a:p>
          <a:p>
            <a:pPr>
              <a:lnSpc>
                <a:spcPct val="50000"/>
              </a:lnSpc>
              <a:spcBef>
                <a:spcPct val="50000"/>
              </a:spcBef>
            </a:pPr>
            <a:r>
              <a:rPr lang="fr-CA" altLang="en-US">
                <a:solidFill>
                  <a:srgbClr val="800000"/>
                </a:solidFill>
              </a:rPr>
              <a:t>En moyenne: 640/8 = 80</a:t>
            </a:r>
            <a:endParaRPr lang="fr-CA" altLang="en-US"/>
          </a:p>
        </p:txBody>
      </p:sp>
      <p:sp>
        <p:nvSpPr>
          <p:cNvPr id="11271" name="Text Box 7"/>
          <p:cNvSpPr txBox="1">
            <a:spLocks noChangeArrowheads="1"/>
          </p:cNvSpPr>
          <p:nvPr/>
        </p:nvSpPr>
        <p:spPr bwMode="auto">
          <a:xfrm>
            <a:off x="7772400" y="1828800"/>
            <a:ext cx="1066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CA" altLang="en-US" sz="2000"/>
              <a:t>axe de rotation</a:t>
            </a:r>
            <a:endParaRPr lang="fr-CA" altLang="en-US"/>
          </a:p>
        </p:txBody>
      </p:sp>
      <p:sp>
        <p:nvSpPr>
          <p:cNvPr id="11272" name="Text Box 8"/>
          <p:cNvSpPr txBox="1">
            <a:spLocks noChangeArrowheads="1"/>
          </p:cNvSpPr>
          <p:nvPr/>
        </p:nvSpPr>
        <p:spPr bwMode="auto">
          <a:xfrm>
            <a:off x="3124200" y="2286000"/>
            <a:ext cx="60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CA" altLang="en-US" sz="2000"/>
              <a:t>45</a:t>
            </a:r>
            <a:endParaRPr lang="fr-CA" altLang="en-US"/>
          </a:p>
        </p:txBody>
      </p:sp>
      <p:sp>
        <p:nvSpPr>
          <p:cNvPr id="11273" name="Text Box 9"/>
          <p:cNvSpPr txBox="1">
            <a:spLocks noChangeArrowheads="1"/>
          </p:cNvSpPr>
          <p:nvPr/>
        </p:nvSpPr>
        <p:spPr bwMode="auto">
          <a:xfrm>
            <a:off x="5181600" y="2590800"/>
            <a:ext cx="91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CA" altLang="en-US" sz="2000"/>
              <a:t>85</a:t>
            </a:r>
          </a:p>
        </p:txBody>
      </p:sp>
      <p:sp>
        <p:nvSpPr>
          <p:cNvPr id="11274" name="Text Box 10"/>
          <p:cNvSpPr txBox="1">
            <a:spLocks noChangeArrowheads="1"/>
          </p:cNvSpPr>
          <p:nvPr/>
        </p:nvSpPr>
        <p:spPr bwMode="auto">
          <a:xfrm>
            <a:off x="4572000" y="3429000"/>
            <a:ext cx="1752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CA" altLang="en-US" sz="2000"/>
              <a:t>146</a:t>
            </a:r>
            <a:endParaRPr lang="fr-CA" altLang="en-US"/>
          </a:p>
        </p:txBody>
      </p:sp>
      <p:sp>
        <p:nvSpPr>
          <p:cNvPr id="11275" name="Text Box 11"/>
          <p:cNvSpPr txBox="1">
            <a:spLocks noChangeArrowheads="1"/>
          </p:cNvSpPr>
          <p:nvPr/>
        </p:nvSpPr>
        <p:spPr bwMode="auto">
          <a:xfrm>
            <a:off x="2362200" y="3733800"/>
            <a:ext cx="1066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CA" altLang="en-US" sz="2000"/>
              <a:t>85</a:t>
            </a:r>
            <a:endParaRPr lang="fr-CA" altLang="en-US"/>
          </a:p>
        </p:txBody>
      </p:sp>
      <p:sp>
        <p:nvSpPr>
          <p:cNvPr id="11277" name="Text Box 13"/>
          <p:cNvSpPr txBox="1">
            <a:spLocks noChangeArrowheads="1"/>
          </p:cNvSpPr>
          <p:nvPr/>
        </p:nvSpPr>
        <p:spPr bwMode="auto">
          <a:xfrm>
            <a:off x="3048000" y="4114800"/>
            <a:ext cx="152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CA" altLang="en-US" sz="2000"/>
              <a:t>108</a:t>
            </a:r>
          </a:p>
        </p:txBody>
      </p:sp>
      <p:sp>
        <p:nvSpPr>
          <p:cNvPr id="11278" name="Text Box 14"/>
          <p:cNvSpPr txBox="1">
            <a:spLocks noChangeArrowheads="1"/>
          </p:cNvSpPr>
          <p:nvPr/>
        </p:nvSpPr>
        <p:spPr bwMode="auto">
          <a:xfrm>
            <a:off x="1600200" y="4572000"/>
            <a:ext cx="1295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CA" altLang="en-US" sz="2000"/>
              <a:t>110</a:t>
            </a:r>
          </a:p>
        </p:txBody>
      </p:sp>
      <p:sp>
        <p:nvSpPr>
          <p:cNvPr id="11279" name="Text Box 15"/>
          <p:cNvSpPr txBox="1">
            <a:spLocks noChangeArrowheads="1"/>
          </p:cNvSpPr>
          <p:nvPr/>
        </p:nvSpPr>
        <p:spPr bwMode="auto">
          <a:xfrm>
            <a:off x="3429000" y="4876800"/>
            <a:ext cx="1143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CA" altLang="en-US" sz="2000"/>
              <a:t>59</a:t>
            </a:r>
            <a:endParaRPr lang="fr-CA" altLang="en-US"/>
          </a:p>
        </p:txBody>
      </p:sp>
      <p:sp>
        <p:nvSpPr>
          <p:cNvPr id="11280" name="Text Box 16"/>
          <p:cNvSpPr txBox="1">
            <a:spLocks noChangeArrowheads="1"/>
          </p:cNvSpPr>
          <p:nvPr/>
        </p:nvSpPr>
        <p:spPr bwMode="auto">
          <a:xfrm>
            <a:off x="2362200" y="5181600"/>
            <a:ext cx="533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CA" altLang="en-US" sz="2000"/>
              <a:t>2</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hap18-1.ppt">
  <a:themeElements>
    <a:clrScheme name="chap18-1.ppt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fontScheme name="chap18-1.ppt">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hap18-1.ppt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clrMap bg1="lt1" tx1="dk1" bg2="lt2" tx2="dk2" accent1="accent1" accent2="accent2" accent3="accent3" accent4="accent4" accent5="accent5" accent6="accent6" hlink="hlink" folHlink="folHlink"/>
    </a:extraClrScheme>
    <a:extraClrScheme>
      <a:clrScheme name="chap18-1.ppt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000000"/>
        </a:folHlink>
      </a:clrScheme>
      <a:clrMap bg1="dk2" tx1="lt1" bg2="dk1" tx2="lt2" accent1="accent1" accent2="accent2" accent3="accent3" accent4="accent4" accent5="accent5" accent6="accent6" hlink="hlink" folHlink="folHlink"/>
    </a:extraClrScheme>
    <a:extraClrScheme>
      <a:clrScheme name="chap18-1.ppt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I:\public_html\csi3710\2001\chap18-1.ppt</Template>
  <TotalTime>1952</TotalTime>
  <Words>1430</Words>
  <Application>Microsoft Office PowerPoint</Application>
  <PresentationFormat>On-screen Show (4:3)</PresentationFormat>
  <Paragraphs>257</Paragraphs>
  <Slides>35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Arial Black</vt:lpstr>
      <vt:lpstr>Arial Narrow</vt:lpstr>
      <vt:lpstr>Monotype Sorts</vt:lpstr>
      <vt:lpstr>Times New Roman</vt:lpstr>
      <vt:lpstr>Wingdings</vt:lpstr>
      <vt:lpstr>chap18-1.ppt</vt:lpstr>
      <vt:lpstr>Module 10 – Structure de mémoire de masse (disque)</vt:lpstr>
      <vt:lpstr>PowerPoint Presentation</vt:lpstr>
      <vt:lpstr>Disques magnétiques</vt:lpstr>
      <vt:lpstr>Nomenclature -  cylindre: l’ensemble de pistes qui se trouvent dans la même position du bras de lecture/écriture</vt:lpstr>
      <vt:lpstr>Disques électroniques</vt:lpstr>
      <vt:lpstr>Ordonnancement disques</vt:lpstr>
      <vt:lpstr>Paramètres à prendre en considération</vt:lpstr>
      <vt:lpstr>File d’attente disque</vt:lpstr>
      <vt:lpstr>Premier entré, premier sorti: FIFO</vt:lpstr>
      <vt:lpstr>SSTF: Shortest Seek Time First Plus court d’abord</vt:lpstr>
      <vt:lpstr>SSTF: Plus court servi</vt:lpstr>
      <vt:lpstr>SCAN: l’algorithme de l’ascenseur</vt:lpstr>
      <vt:lpstr>SCAN: l ’ascenseur</vt:lpstr>
      <vt:lpstr>Problèmes du SCAN</vt:lpstr>
      <vt:lpstr>C-SCAN</vt:lpstr>
      <vt:lpstr>C-LOOK</vt:lpstr>
      <vt:lpstr>C-LOOK avec direction initiale opposée</vt:lpstr>
      <vt:lpstr>Exemple pratique…</vt:lpstr>
      <vt:lpstr>Comparaison</vt:lpstr>
      <vt:lpstr>Gestion des disques</vt:lpstr>
      <vt:lpstr>Démarrer d’un disque en Windows 2000</vt:lpstr>
      <vt:lpstr>Gestions de mauvais blocs</vt:lpstr>
      <vt:lpstr>Gestion de l’espace de permutation en mémoire virtuelle (swap space) (12.6)</vt:lpstr>
      <vt:lpstr>Gestion d’espace de permutation (disque) en Unix 4.3BSD</vt:lpstr>
      <vt:lpstr>Gestion d’espace de permutation</vt:lpstr>
      <vt:lpstr>Gestion d’espace de permutation</vt:lpstr>
      <vt:lpstr>Autres mécanismes en Unix</vt:lpstr>
      <vt:lpstr>Niveaux RAID</vt:lpstr>
      <vt:lpstr>RAID: Redundant Array of Independent Disks</vt:lpstr>
      <vt:lpstr>Redondance dans RAID</vt:lpstr>
      <vt:lpstr>RAID: Correction d’erreurs par codes de correction</vt:lpstr>
      <vt:lpstr>RAID: Correction d’erreurs par parité</vt:lpstr>
      <vt:lpstr>RAID: Correction d’erreurs par bits de parité avec entrelacement de blocs</vt:lpstr>
      <vt:lpstr>RAID (0 + 1) et (1 + 0)</vt:lpstr>
      <vt:lpstr>Concepts importants du Module 10</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Structure de la mémoire auxiliaire</dc:title>
  <dc:creator>Luigi Logrippo</dc:creator>
  <cp:lastModifiedBy>Fadi Malek</cp:lastModifiedBy>
  <cp:revision>63</cp:revision>
  <dcterms:created xsi:type="dcterms:W3CDTF">2001-04-02T13:02:09Z</dcterms:created>
  <dcterms:modified xsi:type="dcterms:W3CDTF">2016-04-04T19:28:30Z</dcterms:modified>
</cp:coreProperties>
</file>