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97" r:id="rId3"/>
    <p:sldId id="310" r:id="rId4"/>
    <p:sldId id="313" r:id="rId5"/>
    <p:sldId id="311" r:id="rId6"/>
    <p:sldId id="312" r:id="rId7"/>
    <p:sldId id="327" r:id="rId8"/>
    <p:sldId id="324" r:id="rId9"/>
    <p:sldId id="329" r:id="rId10"/>
    <p:sldId id="328" r:id="rId11"/>
    <p:sldId id="326" r:id="rId12"/>
    <p:sldId id="32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12" autoAdjust="0"/>
  </p:normalViewPr>
  <p:slideViewPr>
    <p:cSldViewPr>
      <p:cViewPr varScale="1">
        <p:scale>
          <a:sx n="105" d="100"/>
          <a:sy n="105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2DEB2-BDCC-4454-8FCD-16FECA3BEFEB}" type="datetimeFigureOut">
              <a:rPr lang="en-CA" smtClean="0"/>
              <a:t>14/03/2016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3739B-E2C7-417E-BBC4-F8DABB70302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1340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392863" y="6042025"/>
            <a:ext cx="2751137" cy="815975"/>
          </a:xfrm>
          <a:prstGeom prst="rect">
            <a:avLst/>
          </a:prstGeom>
          <a:solidFill>
            <a:srgbClr val="990000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5181600" cy="2057400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5181600" cy="15240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763" y="6248400"/>
            <a:ext cx="6096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UOttawaSESA" TargetMode="External"/><Relationship Id="rId2" Type="http://schemas.openxmlformats.org/officeDocument/2006/relationships/hyperlink" Target="mailto:lpeyton@uottawa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ottawa-sesa.ca/firstyearadvi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a.indeed.com/" TargetMode="External"/><Relationship Id="rId2" Type="http://schemas.openxmlformats.org/officeDocument/2006/relationships/hyperlink" Target="https://mail.uottawa.ca/OWA/redir.aspx?SURL=Fq2p60W7X2CHlAVLUlxE9mglCgsk-1LyLoutZ2KvgYm4AzUt2UnTCGgAdAB0AHAAOgAvAC8AaQBuAHYAZQBzAHQAbwB0AHQAYQB3AGEALgB1AHMAMgAuAGwAaQBzAHQALQBtAGEAbgBhAGcAZQAxAC4AYwBvAG0ALwB0AHIAYQBjAGsALwBjAGwAaQBjAGsAPwB1AD0AMwA0ADYAYgBmADIANgA1ADUAYQA1AGMAOAA4ADQAYgBkADQAYwBjAGEAOQA4ADYANQAmAGkAZAA9ADcAMABhADAAZgAyADIAMgBjADAAJgBlAD0AOABlAGUAOAAxADEAYQBjADMAZgA.&amp;URL=http://investottawa.us2.list-manage1.com/track/click?u%3d346bf2655a5c884bd4cca9865%26id%3d70a0f222c0%26e%3d8ee811ac3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ster.ca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-36512" y="914400"/>
            <a:ext cx="6408712" cy="2590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 smtClean="0"/>
              <a:t>Career Tips</a:t>
            </a:r>
            <a:endParaRPr lang="en-US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Liam Peyton </a:t>
            </a:r>
          </a:p>
          <a:p>
            <a:pPr eaLnBrk="1" hangingPunct="1"/>
            <a:r>
              <a:rPr lang="en-CA" sz="2400" dirty="0" smtClean="0"/>
              <a:t>March 11, 2016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4267200"/>
          </a:xfrm>
        </p:spPr>
        <p:txBody>
          <a:bodyPr/>
          <a:lstStyle/>
          <a:p>
            <a:r>
              <a:rPr lang="en-CA" sz="2800" b="1" dirty="0" smtClean="0"/>
              <a:t>What is the answer to </a:t>
            </a:r>
            <a:r>
              <a:rPr lang="en-CA" sz="2800" b="1" dirty="0" smtClean="0"/>
              <a:t>any question?</a:t>
            </a:r>
            <a:endParaRPr lang="en-CA" sz="2800" b="1" dirty="0" smtClean="0"/>
          </a:p>
          <a:p>
            <a:pPr lvl="1"/>
            <a:r>
              <a:rPr lang="en-CA" dirty="0" smtClean="0"/>
              <a:t>Hint:  What is the purpose of the interview?</a:t>
            </a:r>
          </a:p>
          <a:p>
            <a:pPr lvl="1"/>
            <a:r>
              <a:rPr lang="en-CA" dirty="0" smtClean="0"/>
              <a:t>To determine if you are the right person for the job AND whether or not the interviewer(s) would like to work with </a:t>
            </a:r>
            <a:r>
              <a:rPr lang="en-CA" dirty="0" smtClean="0"/>
              <a:t>you</a:t>
            </a:r>
          </a:p>
          <a:p>
            <a:pPr lvl="1"/>
            <a:r>
              <a:rPr lang="en-CA" dirty="0" smtClean="0"/>
              <a:t>The answer is:  “Yes, I am the right person for the job, because….</a:t>
            </a:r>
            <a:r>
              <a:rPr lang="en-CA" dirty="0" smtClean="0"/>
              <a:t> “</a:t>
            </a:r>
            <a:endParaRPr lang="en-CA" dirty="0" smtClean="0"/>
          </a:p>
          <a:p>
            <a:r>
              <a:rPr lang="en-CA" sz="2800" b="1" dirty="0"/>
              <a:t>Why should they believe you? </a:t>
            </a:r>
            <a:endParaRPr lang="en-CA" sz="2800" b="1" dirty="0" smtClean="0"/>
          </a:p>
          <a:p>
            <a:pPr lvl="1"/>
            <a:r>
              <a:rPr lang="en-CA" dirty="0" smtClean="0"/>
              <a:t>Always </a:t>
            </a:r>
            <a:r>
              <a:rPr lang="en-CA" dirty="0" err="1" smtClean="0"/>
              <a:t>always</a:t>
            </a:r>
            <a:r>
              <a:rPr lang="en-CA" dirty="0" smtClean="0"/>
              <a:t> try and illustrate your points with examples from your experience</a:t>
            </a:r>
            <a:endParaRPr lang="en-CA" dirty="0"/>
          </a:p>
          <a:p>
            <a:r>
              <a:rPr lang="en-CA" sz="2800" b="1" dirty="0" smtClean="0"/>
              <a:t>What impression do you want to make?</a:t>
            </a:r>
          </a:p>
          <a:p>
            <a:pPr lvl="1"/>
            <a:r>
              <a:rPr lang="en-CA" dirty="0" smtClean="0"/>
              <a:t>Its often not whether </a:t>
            </a:r>
            <a:r>
              <a:rPr lang="en-CA" dirty="0" smtClean="0"/>
              <a:t>you </a:t>
            </a:r>
            <a:r>
              <a:rPr lang="en-CA" dirty="0" smtClean="0"/>
              <a:t>gave the right answer … but how you thought about the question, how you interacted with your interviewers, how you looked, how you conducted yourself</a:t>
            </a:r>
          </a:p>
        </p:txBody>
      </p:sp>
    </p:spTree>
    <p:extLst>
      <p:ext uri="{BB962C8B-B14F-4D97-AF65-F5344CB8AC3E}">
        <p14:creationId xmlns:p14="http://schemas.microsoft.com/office/powerpoint/2010/main" val="257655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Evaluation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/>
              <a:t>What is your network, skills, experience, attitude?  </a:t>
            </a:r>
            <a:endParaRPr lang="en-CA" sz="2800" b="1" dirty="0"/>
          </a:p>
          <a:p>
            <a:pPr lvl="1"/>
            <a:r>
              <a:rPr lang="en-CA" dirty="0" smtClean="0"/>
              <a:t>How can you improve it</a:t>
            </a:r>
          </a:p>
          <a:p>
            <a:r>
              <a:rPr lang="en-CA" sz="2800" b="1" dirty="0" smtClean="0"/>
              <a:t>Are you finding jobs to apply for?  </a:t>
            </a:r>
          </a:p>
          <a:p>
            <a:pPr lvl="1"/>
            <a:r>
              <a:rPr lang="en-CA" dirty="0" smtClean="0"/>
              <a:t>Why not?  What do you need to </a:t>
            </a:r>
            <a:r>
              <a:rPr lang="en-CA" dirty="0" smtClean="0"/>
              <a:t>research?</a:t>
            </a:r>
            <a:endParaRPr lang="en-CA" dirty="0" smtClean="0"/>
          </a:p>
          <a:p>
            <a:r>
              <a:rPr lang="en-CA" sz="2800" b="1" dirty="0" smtClean="0"/>
              <a:t>Are you getting interviews?  </a:t>
            </a:r>
          </a:p>
          <a:p>
            <a:pPr lvl="1"/>
            <a:r>
              <a:rPr lang="en-CA" dirty="0" smtClean="0"/>
              <a:t>Why not? What is missing or wrong on your resume</a:t>
            </a:r>
            <a:r>
              <a:rPr lang="en-CA" dirty="0" smtClean="0"/>
              <a:t>? Fix it!</a:t>
            </a:r>
            <a:endParaRPr lang="en-CA" dirty="0" smtClean="0"/>
          </a:p>
          <a:p>
            <a:r>
              <a:rPr lang="en-CA" sz="2800" b="1" dirty="0" smtClean="0"/>
              <a:t>Are you getting job offers?  </a:t>
            </a:r>
          </a:p>
          <a:p>
            <a:pPr lvl="1"/>
            <a:r>
              <a:rPr lang="en-CA" dirty="0" smtClean="0"/>
              <a:t>Why not?  Why did they not want to work with you or think you were not the right person for the job?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489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Next Steps / Q&amp;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75656"/>
            <a:ext cx="7992888" cy="3753544"/>
          </a:xfrm>
        </p:spPr>
        <p:txBody>
          <a:bodyPr/>
          <a:lstStyle/>
          <a:p>
            <a:r>
              <a:rPr lang="en-CA" b="1" dirty="0" smtClean="0"/>
              <a:t>SESA?</a:t>
            </a:r>
            <a:endParaRPr lang="en-CA" b="1" dirty="0"/>
          </a:p>
          <a:p>
            <a:pPr lvl="1"/>
            <a:r>
              <a:rPr lang="en-CA" dirty="0" smtClean="0"/>
              <a:t>Mentorship</a:t>
            </a:r>
          </a:p>
          <a:p>
            <a:pPr lvl="1"/>
            <a:r>
              <a:rPr lang="en-CA" dirty="0" smtClean="0"/>
              <a:t>Support groups</a:t>
            </a:r>
          </a:p>
          <a:p>
            <a:pPr lvl="1"/>
            <a:r>
              <a:rPr lang="en-CA" dirty="0" smtClean="0"/>
              <a:t>Consolidated set of resources tips on website?</a:t>
            </a:r>
          </a:p>
          <a:p>
            <a:pPr lvl="1"/>
            <a:endParaRPr lang="en-CA" dirty="0" smtClean="0"/>
          </a:p>
          <a:p>
            <a:r>
              <a:rPr lang="en-CA" b="1" dirty="0" smtClean="0"/>
              <a:t>Last thought:</a:t>
            </a:r>
          </a:p>
          <a:p>
            <a:endParaRPr lang="en-CA" b="1" dirty="0" smtClean="0"/>
          </a:p>
          <a:p>
            <a:pPr marL="457200" lvl="1" indent="0">
              <a:buNone/>
            </a:pPr>
            <a:r>
              <a:rPr lang="en-CA" sz="2800" b="1" dirty="0" smtClean="0">
                <a:solidFill>
                  <a:srgbClr val="FF0000"/>
                </a:solidFill>
              </a:rPr>
              <a:t>Persistence and Preparation and Passion </a:t>
            </a:r>
          </a:p>
          <a:p>
            <a:pPr marL="457200" lvl="1" indent="0">
              <a:buNone/>
            </a:pPr>
            <a:r>
              <a:rPr lang="en-CA" sz="2800" b="1" dirty="0" smtClean="0">
                <a:solidFill>
                  <a:srgbClr val="FF0000"/>
                </a:solidFill>
              </a:rPr>
              <a:t>will pay off handsomely in the long run!</a:t>
            </a:r>
          </a:p>
        </p:txBody>
      </p:sp>
    </p:spTree>
    <p:extLst>
      <p:ext uri="{BB962C8B-B14F-4D97-AF65-F5344CB8AC3E}">
        <p14:creationId xmlns:p14="http://schemas.microsoft.com/office/powerpoint/2010/main" val="8974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62000"/>
          </a:xfrm>
        </p:spPr>
        <p:txBody>
          <a:bodyPr/>
          <a:lstStyle/>
          <a:p>
            <a:r>
              <a:rPr lang="en-CA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06016"/>
            <a:ext cx="8458200" cy="4267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err="1" smtClean="0"/>
              <a:t>Bienvenue</a:t>
            </a:r>
            <a:r>
              <a:rPr lang="en-CA" sz="2800" b="1" dirty="0" smtClean="0"/>
              <a:t> / Welcome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smtClean="0"/>
              <a:t>Community / </a:t>
            </a:r>
            <a:r>
              <a:rPr lang="en-CA" sz="2800" b="1" dirty="0" err="1" smtClean="0"/>
              <a:t>Communauté</a:t>
            </a:r>
            <a:endParaRPr lang="en-CA" sz="24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err="1" smtClean="0"/>
              <a:t>Préparation</a:t>
            </a:r>
            <a:endParaRPr lang="en-CA" sz="2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smtClean="0"/>
              <a:t>Job Sources </a:t>
            </a:r>
            <a:r>
              <a:rPr lang="en-CA" sz="2800" b="1" dirty="0" err="1" smtClean="0"/>
              <a:t>d’Emplois</a:t>
            </a:r>
            <a:endParaRPr lang="en-CA" sz="2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smtClean="0"/>
              <a:t>Résumé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smtClean="0"/>
              <a:t>Evaluation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sz="2800" b="1" dirty="0" smtClean="0"/>
              <a:t>Next Steps / </a:t>
            </a:r>
            <a:r>
              <a:rPr lang="fr-FR" sz="2800" b="1" dirty="0" smtClean="0"/>
              <a:t>Prochaines </a:t>
            </a:r>
            <a:r>
              <a:rPr lang="fr-FR" sz="2800" b="1" dirty="0"/>
              <a:t>étapes</a:t>
            </a:r>
            <a:endParaRPr lang="en-CA" sz="2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CA" sz="28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CA" sz="2400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CA" sz="28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648072"/>
          </a:xfrm>
        </p:spPr>
        <p:txBody>
          <a:bodyPr/>
          <a:lstStyle/>
          <a:p>
            <a:pPr algn="ctr"/>
            <a:r>
              <a:rPr lang="en-CA" sz="3200" dirty="0" smtClean="0"/>
              <a:t>Welcome - </a:t>
            </a:r>
            <a:r>
              <a:rPr lang="en-CA" sz="3200" dirty="0" err="1" smtClean="0"/>
              <a:t>Bienvenue</a:t>
            </a:r>
            <a:r>
              <a:rPr lang="en-CA" sz="3200" dirty="0" smtClean="0"/>
              <a:t> </a:t>
            </a:r>
            <a:endParaRPr lang="en-US" sz="32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476672"/>
            <a:ext cx="8033546" cy="4505672"/>
          </a:xfrm>
        </p:spPr>
        <p:txBody>
          <a:bodyPr/>
          <a:lstStyle/>
          <a:p>
            <a:endParaRPr lang="en-CA" sz="2800" b="1" dirty="0" smtClean="0"/>
          </a:p>
          <a:p>
            <a:r>
              <a:rPr lang="en-CA" sz="2800" b="1" dirty="0" smtClean="0"/>
              <a:t>I am your advocate  / Je </a:t>
            </a:r>
            <a:r>
              <a:rPr lang="en-CA" sz="2800" b="1" dirty="0" err="1" smtClean="0"/>
              <a:t>suis</a:t>
            </a:r>
            <a:r>
              <a:rPr lang="en-CA" sz="2800" b="1" dirty="0" smtClean="0"/>
              <a:t> </a:t>
            </a:r>
            <a:r>
              <a:rPr lang="en-CA" sz="2800" b="1" dirty="0" err="1" smtClean="0"/>
              <a:t>votre</a:t>
            </a:r>
            <a:r>
              <a:rPr lang="en-CA" sz="2800" b="1" dirty="0" smtClean="0"/>
              <a:t> partisan</a:t>
            </a:r>
          </a:p>
          <a:p>
            <a:pPr marL="0" indent="0">
              <a:buNone/>
            </a:pPr>
            <a:endParaRPr lang="en-CA" sz="800" b="1" dirty="0" smtClean="0"/>
          </a:p>
          <a:p>
            <a:r>
              <a:rPr lang="en-CA" sz="2800" b="1" dirty="0" smtClean="0"/>
              <a:t>I want you to succeed / </a:t>
            </a:r>
            <a:r>
              <a:rPr lang="fr-FR" sz="2800" b="1" dirty="0"/>
              <a:t>Je veux que vous réussissiez</a:t>
            </a:r>
            <a:endParaRPr lang="en-CA" sz="2800" b="1" dirty="0" smtClean="0"/>
          </a:p>
          <a:p>
            <a:endParaRPr lang="en-CA" sz="800" dirty="0" smtClean="0"/>
          </a:p>
          <a:p>
            <a:pPr marL="342900" lvl="1" indent="-342900">
              <a:buFontTx/>
              <a:buChar char="•"/>
            </a:pPr>
            <a:r>
              <a:rPr lang="en-CA" dirty="0" smtClean="0"/>
              <a:t>Appel </a:t>
            </a:r>
            <a:r>
              <a:rPr lang="en-CA" dirty="0" err="1" smtClean="0"/>
              <a:t>Moi</a:t>
            </a:r>
            <a:r>
              <a:rPr lang="en-CA" dirty="0" smtClean="0"/>
              <a:t> / Contact Me - </a:t>
            </a:r>
            <a:r>
              <a:rPr lang="en-CA" b="1" dirty="0" smtClean="0">
                <a:solidFill>
                  <a:srgbClr val="C00000"/>
                </a:solidFill>
                <a:hlinkClick r:id="rId2"/>
              </a:rPr>
              <a:t>lpeyton@uottawa.ca</a:t>
            </a:r>
            <a:endParaRPr lang="en-CA" b="1" dirty="0" smtClean="0">
              <a:solidFill>
                <a:srgbClr val="C00000"/>
              </a:solidFill>
            </a:endParaRPr>
          </a:p>
          <a:p>
            <a:pPr lvl="1"/>
            <a:r>
              <a:rPr lang="en-CA" b="1" dirty="0"/>
              <a:t>IMMEDIATELY </a:t>
            </a:r>
            <a:r>
              <a:rPr lang="en-CA" dirty="0"/>
              <a:t>if there is a problem ... administrative, academic, career, personal, health</a:t>
            </a:r>
            <a:r>
              <a:rPr lang="en-CA" dirty="0" smtClean="0"/>
              <a:t>...</a:t>
            </a:r>
          </a:p>
          <a:p>
            <a:pPr lvl="1"/>
            <a:r>
              <a:rPr lang="fr-FR" b="1" dirty="0"/>
              <a:t>IMMÉDIATEMENT</a:t>
            </a:r>
            <a:r>
              <a:rPr lang="fr-FR" dirty="0"/>
              <a:t> si il </a:t>
            </a:r>
            <a:r>
              <a:rPr lang="fr-FR" dirty="0" err="1"/>
              <a:t>ya</a:t>
            </a:r>
            <a:r>
              <a:rPr lang="fr-FR" dirty="0"/>
              <a:t> un problème ... administrative, scolaire, professionnelle, personnelle, la santé </a:t>
            </a:r>
            <a:r>
              <a:rPr lang="fr-FR" dirty="0" smtClean="0"/>
              <a:t>...</a:t>
            </a:r>
            <a:endParaRPr lang="fr-FR" sz="800" dirty="0" smtClean="0"/>
          </a:p>
          <a:p>
            <a:r>
              <a:rPr lang="fr-FR" b="1" dirty="0" smtClean="0"/>
              <a:t>SESA</a:t>
            </a:r>
            <a:r>
              <a:rPr lang="fr-FR" dirty="0" smtClean="0"/>
              <a:t> (Software Engineering </a:t>
            </a:r>
            <a:r>
              <a:rPr lang="fr-FR" dirty="0" err="1" smtClean="0"/>
              <a:t>Student</a:t>
            </a:r>
            <a:r>
              <a:rPr lang="fr-FR" dirty="0" smtClean="0"/>
              <a:t> Association)</a:t>
            </a:r>
          </a:p>
          <a:p>
            <a:pPr lvl="1"/>
            <a:r>
              <a:rPr lang="en-CA" b="1" dirty="0" smtClean="0">
                <a:solidFill>
                  <a:srgbClr val="C00000"/>
                </a:solidFill>
                <a:latin typeface="Tahoma"/>
                <a:hlinkClick r:id="rId3"/>
              </a:rPr>
              <a:t>https</a:t>
            </a:r>
            <a:r>
              <a:rPr lang="en-CA" b="1" dirty="0">
                <a:solidFill>
                  <a:srgbClr val="C00000"/>
                </a:solidFill>
                <a:latin typeface="Tahoma"/>
                <a:hlinkClick r:id="rId3"/>
              </a:rPr>
              <a:t>://</a:t>
            </a:r>
            <a:r>
              <a:rPr lang="en-CA" b="1" dirty="0" smtClean="0">
                <a:solidFill>
                  <a:srgbClr val="C00000"/>
                </a:solidFill>
                <a:latin typeface="Tahoma"/>
                <a:hlinkClick r:id="rId3"/>
              </a:rPr>
              <a:t>www.facebook.com/UOttawaSESA</a:t>
            </a:r>
            <a:endParaRPr lang="en-CA" b="1" dirty="0" smtClean="0">
              <a:solidFill>
                <a:srgbClr val="C00000"/>
              </a:solidFill>
              <a:latin typeface="Tahoma"/>
            </a:endParaRPr>
          </a:p>
          <a:p>
            <a:pPr lvl="1"/>
            <a:r>
              <a:rPr lang="en-CA" b="1" dirty="0" smtClean="0">
                <a:solidFill>
                  <a:srgbClr val="C00000"/>
                </a:solidFill>
                <a:hlinkClick r:id="rId4"/>
              </a:rPr>
              <a:t>http</a:t>
            </a:r>
            <a:r>
              <a:rPr lang="en-CA" b="1" dirty="0">
                <a:solidFill>
                  <a:srgbClr val="C00000"/>
                </a:solidFill>
                <a:hlinkClick r:id="rId4"/>
              </a:rPr>
              <a:t>://</a:t>
            </a:r>
            <a:r>
              <a:rPr lang="en-CA" b="1" dirty="0" smtClean="0">
                <a:solidFill>
                  <a:srgbClr val="C00000"/>
                </a:solidFill>
                <a:hlinkClick r:id="rId4"/>
              </a:rPr>
              <a:t>www.uottawa-sesa.ca/firstyearadvice</a:t>
            </a:r>
            <a:r>
              <a:rPr lang="en-CA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fr-FR" sz="2800" b="1" dirty="0" smtClean="0"/>
              <a:t>COOP/</a:t>
            </a:r>
            <a:r>
              <a:rPr lang="fr-FR" sz="2800" b="1" dirty="0" err="1" smtClean="0"/>
              <a:t>Careers</a:t>
            </a:r>
            <a:r>
              <a:rPr lang="fr-FR" sz="2800" b="1" dirty="0" smtClean="0"/>
              <a:t> </a:t>
            </a:r>
            <a:r>
              <a:rPr lang="fr-FR" sz="2800" b="1" dirty="0"/>
              <a:t>/ </a:t>
            </a:r>
            <a:r>
              <a:rPr lang="fr-FR" sz="2800" b="1" dirty="0" err="1"/>
              <a:t>Undergrad</a:t>
            </a:r>
            <a:r>
              <a:rPr lang="fr-FR" sz="2800" b="1" dirty="0"/>
              <a:t> </a:t>
            </a:r>
            <a:r>
              <a:rPr lang="fr-FR" sz="2800" b="1" dirty="0" smtClean="0"/>
              <a:t>Office/ SASS/ …</a:t>
            </a:r>
            <a:endParaRPr lang="fr-FR" sz="2800" b="1" dirty="0"/>
          </a:p>
          <a:p>
            <a:endParaRPr lang="en-CA" sz="2800" b="1" dirty="0" smtClean="0">
              <a:solidFill>
                <a:srgbClr val="C00000"/>
              </a:solidFill>
            </a:endParaRPr>
          </a:p>
          <a:p>
            <a:pPr lvl="1">
              <a:buNone/>
            </a:pPr>
            <a:endParaRPr lang="en-CA" dirty="0" smtClean="0"/>
          </a:p>
          <a:p>
            <a:pPr lvl="2"/>
            <a:endParaRPr lang="en-CA" dirty="0" smtClean="0"/>
          </a:p>
          <a:p>
            <a:pPr>
              <a:buNone/>
            </a:pPr>
            <a:r>
              <a:rPr lang="en-CA" sz="2400" b="1" dirty="0" smtClean="0">
                <a:latin typeface="Calibri" pitchFamily="34" charset="0"/>
                <a:cs typeface="Calibri" pitchFamily="34" charset="0"/>
              </a:rPr>
              <a:t>			</a:t>
            </a:r>
            <a:endParaRPr lang="en-CA" b="1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endParaRPr lang="en-CA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76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CA" b="1" dirty="0"/>
              <a:t>Community / </a:t>
            </a:r>
            <a:r>
              <a:rPr lang="en-CA" b="1" dirty="0" err="1"/>
              <a:t>Communauté</a:t>
            </a:r>
            <a:endParaRPr lang="en-CA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/>
              <a:t>What is your network?</a:t>
            </a:r>
          </a:p>
          <a:p>
            <a:pPr lvl="1"/>
            <a:r>
              <a:rPr lang="en-CA" sz="2800" dirty="0" smtClean="0"/>
              <a:t>uOttawa, </a:t>
            </a:r>
            <a:r>
              <a:rPr lang="en-CA" sz="2800" b="1" dirty="0" smtClean="0"/>
              <a:t>colleagues</a:t>
            </a:r>
            <a:r>
              <a:rPr lang="en-CA" sz="2800" dirty="0"/>
              <a:t> </a:t>
            </a:r>
            <a:r>
              <a:rPr lang="en-CA" sz="2800" dirty="0" smtClean="0"/>
              <a:t>(e.g. SESA), friends/family/neighbours, clubs/activities</a:t>
            </a:r>
          </a:p>
          <a:p>
            <a:pPr lvl="1"/>
            <a:r>
              <a:rPr lang="en-CA" sz="2800" b="1" dirty="0" smtClean="0"/>
              <a:t>GitHub</a:t>
            </a:r>
            <a:r>
              <a:rPr lang="en-CA" sz="2800" dirty="0" smtClean="0"/>
              <a:t>, </a:t>
            </a:r>
            <a:r>
              <a:rPr lang="en-CA" sz="2800" b="1" dirty="0" smtClean="0"/>
              <a:t>LinkedIn</a:t>
            </a:r>
            <a:r>
              <a:rPr lang="en-CA" sz="2800" dirty="0" smtClean="0"/>
              <a:t>, </a:t>
            </a:r>
            <a:r>
              <a:rPr lang="en-CA" sz="2800" b="1" dirty="0" err="1" smtClean="0"/>
              <a:t>FaceBook</a:t>
            </a:r>
            <a:r>
              <a:rPr lang="en-CA" sz="2800" dirty="0" smtClean="0"/>
              <a:t>, Instagram, Twitter, etc.</a:t>
            </a:r>
          </a:p>
          <a:p>
            <a:r>
              <a:rPr lang="en-CA" sz="2800" b="1" dirty="0" smtClean="0"/>
              <a:t>Who can help you?</a:t>
            </a:r>
          </a:p>
          <a:p>
            <a:r>
              <a:rPr lang="en-CA" sz="2800" b="1" dirty="0" smtClean="0"/>
              <a:t>Where are you visible?</a:t>
            </a:r>
          </a:p>
          <a:p>
            <a:r>
              <a:rPr lang="en-CA" sz="2800" b="1" dirty="0" smtClean="0"/>
              <a:t>When / How do you participate?</a:t>
            </a:r>
          </a:p>
        </p:txBody>
      </p:sp>
    </p:spTree>
    <p:extLst>
      <p:ext uri="{BB962C8B-B14F-4D97-AF65-F5344CB8AC3E}">
        <p14:creationId xmlns:p14="http://schemas.microsoft.com/office/powerpoint/2010/main" val="7436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Preparation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8136904" cy="4267200"/>
          </a:xfrm>
        </p:spPr>
        <p:txBody>
          <a:bodyPr/>
          <a:lstStyle/>
          <a:p>
            <a:r>
              <a:rPr lang="en-CA" sz="2400" dirty="0" smtClean="0"/>
              <a:t>What employers are looking for (in order):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400" b="1" dirty="0" smtClean="0"/>
              <a:t>Professional Attitude</a:t>
            </a:r>
          </a:p>
          <a:p>
            <a:pPr marL="914400" lvl="2" indent="0">
              <a:buNone/>
            </a:pPr>
            <a:r>
              <a:rPr lang="en-CA" sz="2400" dirty="0" smtClean="0"/>
              <a:t>PASSIONATE, SELF-MANAGED, SUCCESSFUL, ARTICULATE, COOPERATIVE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400" dirty="0" smtClean="0"/>
              <a:t>ANY </a:t>
            </a:r>
            <a:r>
              <a:rPr lang="en-CA" sz="2400" b="1" dirty="0" smtClean="0"/>
              <a:t>Relevant</a:t>
            </a:r>
            <a:r>
              <a:rPr lang="en-CA" sz="2400" dirty="0" smtClean="0"/>
              <a:t> Experience not just $$$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sz="2400" b="1" dirty="0" smtClean="0"/>
              <a:t>Skills</a:t>
            </a:r>
            <a:r>
              <a:rPr lang="en-CA" sz="2400" dirty="0" smtClean="0"/>
              <a:t>: list of tools, acronyms and current concepts</a:t>
            </a:r>
          </a:p>
          <a:p>
            <a:pPr marL="457200" lvl="1" indent="0">
              <a:buNone/>
            </a:pPr>
            <a:endParaRPr lang="en-CA" sz="800" dirty="0" smtClean="0"/>
          </a:p>
          <a:p>
            <a:r>
              <a:rPr lang="en-CA" sz="2400" b="1" dirty="0" smtClean="0"/>
              <a:t>What you need to do to prepare</a:t>
            </a:r>
          </a:p>
          <a:p>
            <a:pPr lvl="1"/>
            <a:r>
              <a:rPr lang="en-CA" sz="2400" b="1" dirty="0" smtClean="0"/>
              <a:t>Research it</a:t>
            </a:r>
          </a:p>
          <a:p>
            <a:pPr lvl="1"/>
            <a:r>
              <a:rPr lang="en-CA" sz="2400" b="1" dirty="0" smtClean="0"/>
              <a:t>Live it </a:t>
            </a:r>
          </a:p>
          <a:p>
            <a:pPr lvl="1"/>
            <a:r>
              <a:rPr lang="en-CA" sz="2400" b="1" dirty="0" smtClean="0"/>
              <a:t>Make Yourself Public</a:t>
            </a:r>
            <a:r>
              <a:rPr lang="en-CA" sz="2400" dirty="0" smtClean="0"/>
              <a:t>: LinkedIn, GitHub, Facebook</a:t>
            </a:r>
          </a:p>
          <a:p>
            <a:endParaRPr lang="en-CA" sz="2400" dirty="0" smtClean="0"/>
          </a:p>
          <a:p>
            <a:endParaRPr lang="fr-CA" sz="2400" dirty="0" smtClean="0"/>
          </a:p>
          <a:p>
            <a:endParaRPr lang="en-CA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09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7464"/>
            <a:ext cx="7772400" cy="762000"/>
          </a:xfrm>
        </p:spPr>
        <p:txBody>
          <a:bodyPr/>
          <a:lstStyle/>
          <a:p>
            <a:r>
              <a:rPr lang="fr-FR" dirty="0" smtClean="0"/>
              <a:t>Job Sources d’Emploies</a:t>
            </a:r>
            <a:r>
              <a:rPr lang="fr-FR" dirty="0"/>
              <a:t/>
            </a:r>
            <a:br>
              <a:rPr lang="fr-FR" dirty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4267200"/>
          </a:xfrm>
        </p:spPr>
        <p:txBody>
          <a:bodyPr/>
          <a:lstStyle/>
          <a:p>
            <a:r>
              <a:rPr lang="fr-CA" b="1" dirty="0" smtClean="0"/>
              <a:t>YOUR NETWORK!!!</a:t>
            </a:r>
          </a:p>
          <a:p>
            <a:pPr lvl="1"/>
            <a:r>
              <a:rPr lang="fr-CA" dirty="0" err="1" smtClean="0"/>
              <a:t>Including</a:t>
            </a:r>
            <a:r>
              <a:rPr lang="fr-CA" dirty="0" smtClean="0"/>
              <a:t> SESA, LinkedIn and Facebook groups</a:t>
            </a:r>
          </a:p>
          <a:p>
            <a:r>
              <a:rPr lang="fr-CA" b="1" dirty="0" smtClean="0"/>
              <a:t>uOttawa</a:t>
            </a:r>
          </a:p>
          <a:p>
            <a:pPr lvl="1"/>
            <a:r>
              <a:rPr lang="fr-CA" dirty="0" smtClean="0"/>
              <a:t>coop </a:t>
            </a:r>
            <a:r>
              <a:rPr lang="fr-CA" dirty="0" err="1" smtClean="0"/>
              <a:t>website</a:t>
            </a:r>
            <a:r>
              <a:rPr lang="fr-CA" dirty="0" smtClean="0"/>
              <a:t> Index</a:t>
            </a:r>
          </a:p>
          <a:p>
            <a:pPr lvl="1"/>
            <a:r>
              <a:rPr lang="fr-CA" dirty="0" err="1" smtClean="0"/>
              <a:t>Work</a:t>
            </a:r>
            <a:r>
              <a:rPr lang="fr-CA" dirty="0" smtClean="0"/>
              <a:t> </a:t>
            </a:r>
            <a:r>
              <a:rPr lang="fr-CA" dirty="0" err="1" smtClean="0"/>
              <a:t>Study</a:t>
            </a:r>
            <a:r>
              <a:rPr lang="fr-CA" dirty="0" smtClean="0"/>
              <a:t> </a:t>
            </a:r>
            <a:r>
              <a:rPr lang="fr-CA" dirty="0"/>
              <a:t>Navigator</a:t>
            </a:r>
          </a:p>
          <a:p>
            <a:pPr lvl="1"/>
            <a:r>
              <a:rPr lang="fr-CA" dirty="0"/>
              <a:t>-</a:t>
            </a:r>
            <a:r>
              <a:rPr lang="fr-CA" dirty="0" err="1" smtClean="0"/>
              <a:t>internship</a:t>
            </a:r>
            <a:r>
              <a:rPr lang="fr-CA" dirty="0" smtClean="0"/>
              <a:t>:  </a:t>
            </a:r>
            <a:r>
              <a:rPr lang="fr-CA" dirty="0"/>
              <a:t>SESA, profs, </a:t>
            </a:r>
            <a:r>
              <a:rPr lang="fr-CA" dirty="0" err="1"/>
              <a:t>Hanan</a:t>
            </a:r>
            <a:r>
              <a:rPr lang="fr-CA" dirty="0"/>
              <a:t> Anis, </a:t>
            </a:r>
            <a:r>
              <a:rPr lang="fr-CA" dirty="0" err="1" smtClean="0"/>
              <a:t>volunteer</a:t>
            </a:r>
            <a:endParaRPr lang="fr-CA" dirty="0" smtClean="0"/>
          </a:p>
          <a:p>
            <a:r>
              <a:rPr lang="fr-CA" b="1" dirty="0" err="1" smtClean="0"/>
              <a:t>Company</a:t>
            </a:r>
            <a:r>
              <a:rPr lang="fr-CA" b="1" dirty="0" smtClean="0"/>
              <a:t> and </a:t>
            </a:r>
            <a:r>
              <a:rPr lang="fr-CA" b="1" dirty="0" err="1" smtClean="0"/>
              <a:t>Government</a:t>
            </a:r>
            <a:r>
              <a:rPr lang="fr-CA" b="1" dirty="0" smtClean="0"/>
              <a:t> </a:t>
            </a:r>
            <a:r>
              <a:rPr lang="fr-CA" b="1" dirty="0" err="1" smtClean="0"/>
              <a:t>websites</a:t>
            </a:r>
            <a:r>
              <a:rPr lang="fr-CA" b="1" dirty="0" smtClean="0"/>
              <a:t> </a:t>
            </a:r>
          </a:p>
          <a:p>
            <a:r>
              <a:rPr lang="fr-CA" b="1" dirty="0" err="1" smtClean="0"/>
              <a:t>OtawaInvest</a:t>
            </a:r>
            <a:r>
              <a:rPr lang="fr-CA" b="1" dirty="0" smtClean="0"/>
              <a:t> </a:t>
            </a:r>
            <a:r>
              <a:rPr lang="fr-CA" b="1" dirty="0" err="1" smtClean="0"/>
              <a:t>website</a:t>
            </a:r>
            <a:endParaRPr lang="fr-CA" b="1" dirty="0" smtClean="0"/>
          </a:p>
          <a:p>
            <a:pPr lvl="1"/>
            <a:r>
              <a:rPr lang="fr-CA" dirty="0" err="1" smtClean="0"/>
              <a:t>Catalog</a:t>
            </a:r>
            <a:r>
              <a:rPr lang="fr-CA" dirty="0" smtClean="0"/>
              <a:t> of </a:t>
            </a:r>
            <a:r>
              <a:rPr lang="fr-CA" dirty="0" err="1" smtClean="0"/>
              <a:t>companies</a:t>
            </a:r>
            <a:r>
              <a:rPr lang="fr-CA" dirty="0" smtClean="0"/>
              <a:t> in the </a:t>
            </a:r>
            <a:r>
              <a:rPr lang="fr-CA" dirty="0" err="1" smtClean="0"/>
              <a:t>greater</a:t>
            </a:r>
            <a:r>
              <a:rPr lang="fr-CA" dirty="0" smtClean="0"/>
              <a:t> </a:t>
            </a:r>
            <a:r>
              <a:rPr lang="fr-CA" dirty="0" err="1" smtClean="0"/>
              <a:t>ottawa</a:t>
            </a:r>
            <a:r>
              <a:rPr lang="fr-CA" dirty="0" smtClean="0"/>
              <a:t> area.</a:t>
            </a:r>
          </a:p>
          <a:p>
            <a:pPr lvl="1"/>
            <a:r>
              <a:rPr lang="en-US" dirty="0">
                <a:hlinkClick r:id="rId2"/>
              </a:rPr>
              <a:t>http://investottawa.force.com/apex/KnowledgeIndustryDatabaseV2</a:t>
            </a:r>
            <a:endParaRPr lang="fr-CA" dirty="0"/>
          </a:p>
          <a:p>
            <a:r>
              <a:rPr lang="fr-CA" dirty="0" smtClean="0"/>
              <a:t>Job </a:t>
            </a:r>
            <a:r>
              <a:rPr lang="fr-CA" dirty="0"/>
              <a:t>shop </a:t>
            </a:r>
            <a:r>
              <a:rPr lang="fr-CA" dirty="0" err="1" smtClean="0"/>
              <a:t>websites</a:t>
            </a:r>
            <a:endParaRPr lang="fr-CA" dirty="0" smtClean="0"/>
          </a:p>
          <a:p>
            <a:pPr lvl="1"/>
            <a:r>
              <a:rPr lang="fr-CA" dirty="0">
                <a:hlinkClick r:id="rId3"/>
              </a:rPr>
              <a:t>http://ca.indeed.com</a:t>
            </a:r>
            <a:r>
              <a:rPr lang="fr-CA" dirty="0" smtClean="0">
                <a:hlinkClick r:id="rId3"/>
              </a:rPr>
              <a:t>/</a:t>
            </a:r>
            <a:r>
              <a:rPr lang="fr-CA" dirty="0"/>
              <a:t> </a:t>
            </a:r>
            <a:r>
              <a:rPr lang="fr-CA" dirty="0">
                <a:hlinkClick r:id="rId4"/>
              </a:rPr>
              <a:t>http://www.monster.ca</a:t>
            </a:r>
            <a:r>
              <a:rPr lang="fr-CA" dirty="0" smtClean="0">
                <a:hlinkClick r:id="rId4"/>
              </a:rPr>
              <a:t>/</a:t>
            </a:r>
            <a:endParaRPr lang="fr-CA" dirty="0"/>
          </a:p>
          <a:p>
            <a:r>
              <a:rPr lang="fr-CA" b="1" dirty="0" err="1" smtClean="0"/>
              <a:t>Volunteer</a:t>
            </a:r>
            <a:r>
              <a:rPr lang="fr-CA" b="1" dirty="0" smtClean="0"/>
              <a:t> at </a:t>
            </a:r>
            <a:r>
              <a:rPr lang="fr-CA" b="1" dirty="0" err="1" smtClean="0"/>
              <a:t>your</a:t>
            </a:r>
            <a:r>
              <a:rPr lang="fr-CA" b="1" dirty="0" smtClean="0"/>
              <a:t> favorite </a:t>
            </a:r>
            <a:r>
              <a:rPr lang="fr-CA" b="1" dirty="0" err="1" smtClean="0"/>
              <a:t>organization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429182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772400" cy="762000"/>
          </a:xfrm>
        </p:spPr>
        <p:txBody>
          <a:bodyPr/>
          <a:lstStyle/>
          <a:p>
            <a:r>
              <a:rPr lang="en-CA" dirty="0" smtClean="0"/>
              <a:t>COOP Navigator - Index – companies not part of matching process</a:t>
            </a:r>
            <a:endParaRPr lang="en-C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54" y="974556"/>
            <a:ext cx="763905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09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80728"/>
            <a:ext cx="7774632" cy="426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CA" b="1" dirty="0" smtClean="0"/>
              <a:t>What needs to be on a resume?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Hint: What is the purpose of the resume?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To select the candidates which best match the job description and the </a:t>
            </a:r>
            <a:r>
              <a:rPr lang="en-CA" b="1" dirty="0" smtClean="0"/>
              <a:t>unstated requirements </a:t>
            </a:r>
            <a:r>
              <a:rPr lang="en-CA" dirty="0" smtClean="0"/>
              <a:t>for </a:t>
            </a:r>
            <a:r>
              <a:rPr lang="en-CA" dirty="0" smtClean="0"/>
              <a:t>interviewing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Never ever lie.  BUT a resume is to promote you, to advertise for an interview.  It is not a life history it is not a confessional.  Do not include items that are irrelevant.  Do include items that are relevant to showing you are qualified</a:t>
            </a:r>
            <a:endParaRPr lang="en-CA" dirty="0" smtClean="0"/>
          </a:p>
          <a:p>
            <a:pPr>
              <a:spcAft>
                <a:spcPts val="600"/>
              </a:spcAft>
            </a:pPr>
            <a:endParaRPr lang="en-CA" dirty="0" smtClean="0"/>
          </a:p>
          <a:p>
            <a:pPr marL="457200" lvl="1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16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762000"/>
          </a:xfrm>
        </p:spPr>
        <p:txBody>
          <a:bodyPr/>
          <a:lstStyle/>
          <a:p>
            <a:r>
              <a:rPr lang="en-CA" dirty="0" smtClean="0"/>
              <a:t>Resume Sections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90656" cy="426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CA" b="1" dirty="0" smtClean="0"/>
              <a:t>Header</a:t>
            </a:r>
            <a:r>
              <a:rPr lang="en-CA" dirty="0"/>
              <a:t>: name, email, phone number, </a:t>
            </a:r>
            <a:r>
              <a:rPr lang="en-CA" dirty="0" err="1"/>
              <a:t>github</a:t>
            </a:r>
            <a:r>
              <a:rPr lang="en-CA" dirty="0"/>
              <a:t> link, Linked Link</a:t>
            </a:r>
          </a:p>
          <a:p>
            <a:pPr>
              <a:spcAft>
                <a:spcPts val="0"/>
              </a:spcAft>
            </a:pPr>
            <a:r>
              <a:rPr lang="en-CA" b="1" dirty="0" smtClean="0"/>
              <a:t>Skills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CA" dirty="0" smtClean="0"/>
              <a:t>every </a:t>
            </a:r>
            <a:r>
              <a:rPr lang="en-CA" dirty="0"/>
              <a:t>acronym, tool, product, and concept possible …especially the ones listed in the jobs you are applying for … </a:t>
            </a:r>
            <a:r>
              <a:rPr lang="en-CA" dirty="0" smtClean="0"/>
              <a:t>Language, </a:t>
            </a:r>
            <a:r>
              <a:rPr lang="en-CA" dirty="0"/>
              <a:t>OS, </a:t>
            </a:r>
            <a:r>
              <a:rPr lang="en-CA" dirty="0" smtClean="0"/>
              <a:t>Web</a:t>
            </a:r>
            <a:r>
              <a:rPr lang="en-CA" dirty="0"/>
              <a:t>, </a:t>
            </a:r>
            <a:r>
              <a:rPr lang="en-CA" dirty="0" smtClean="0"/>
              <a:t>CMS, DB, SCRUM</a:t>
            </a:r>
            <a:r>
              <a:rPr lang="en-CA" dirty="0"/>
              <a:t>, Agile, Web Service, REST (</a:t>
            </a:r>
            <a:r>
              <a:rPr lang="en-CA" dirty="0" smtClean="0"/>
              <a:t>Google, Coursera, …learn </a:t>
            </a:r>
            <a:r>
              <a:rPr lang="en-CA" dirty="0"/>
              <a:t>what you are missing)</a:t>
            </a:r>
          </a:p>
          <a:p>
            <a:pPr>
              <a:spcAft>
                <a:spcPts val="600"/>
              </a:spcAft>
            </a:pPr>
            <a:r>
              <a:rPr lang="en-CA" b="1" dirty="0" smtClean="0"/>
              <a:t>Experience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Any experience … not just paid .. List as projects.  U can include class and personal projects (especially if displayed on </a:t>
            </a:r>
            <a:r>
              <a:rPr lang="en-CA" dirty="0" err="1" smtClean="0"/>
              <a:t>github</a:t>
            </a:r>
            <a:r>
              <a:rPr lang="en-CA" dirty="0" smtClean="0"/>
              <a:t>).  List start and end date in years .. Not months</a:t>
            </a:r>
            <a:endParaRPr lang="en-CA" dirty="0"/>
          </a:p>
          <a:p>
            <a:pPr>
              <a:spcAft>
                <a:spcPts val="600"/>
              </a:spcAft>
            </a:pPr>
            <a:r>
              <a:rPr lang="en-CA" b="1" dirty="0"/>
              <a:t>Education </a:t>
            </a:r>
          </a:p>
          <a:p>
            <a:pPr lvl="1">
              <a:spcAft>
                <a:spcPts val="600"/>
              </a:spcAft>
            </a:pPr>
            <a:r>
              <a:rPr lang="en-CA" dirty="0" smtClean="0"/>
              <a:t>No </a:t>
            </a:r>
            <a:r>
              <a:rPr lang="en-CA" dirty="0"/>
              <a:t>dates.  </a:t>
            </a:r>
            <a:r>
              <a:rPr lang="en-CA" dirty="0" smtClean="0"/>
              <a:t>Include degree you complete this year.                  (in </a:t>
            </a:r>
            <a:r>
              <a:rPr lang="en-CA" dirty="0"/>
              <a:t>progress) if you are NOT graduating this year </a:t>
            </a:r>
          </a:p>
          <a:p>
            <a:pPr>
              <a:spcAft>
                <a:spcPts val="600"/>
              </a:spcAft>
            </a:pPr>
            <a:r>
              <a:rPr lang="en-CA" b="1" dirty="0" smtClean="0"/>
              <a:t>Other: </a:t>
            </a:r>
            <a:r>
              <a:rPr lang="en-CA" dirty="0" smtClean="0"/>
              <a:t>Possibly </a:t>
            </a:r>
            <a:r>
              <a:rPr lang="en-CA" dirty="0"/>
              <a:t>Awards, Other </a:t>
            </a:r>
            <a:r>
              <a:rPr lang="en-CA" dirty="0" smtClean="0"/>
              <a:t>Experience (planning </a:t>
            </a:r>
            <a:r>
              <a:rPr lang="en-CA" dirty="0"/>
              <a:t>an event)</a:t>
            </a:r>
          </a:p>
        </p:txBody>
      </p:sp>
    </p:spTree>
    <p:extLst>
      <p:ext uri="{BB962C8B-B14F-4D97-AF65-F5344CB8AC3E}">
        <p14:creationId xmlns:p14="http://schemas.microsoft.com/office/powerpoint/2010/main" val="412170345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uOttawa_Garne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3300"/>
      </a:hlink>
      <a:folHlink>
        <a:srgbClr val="CC3300"/>
      </a:folHlink>
    </a:clrScheme>
    <a:fontScheme name="uOttawa_Garn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uOttawa_Gar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ttawa_Garne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ttawa_Garne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33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Ottawa_Garnet 8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3300"/>
    </a:hlink>
    <a:folHlink>
      <a:srgbClr val="CC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</TotalTime>
  <Words>759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Theme1</vt:lpstr>
      <vt:lpstr>Career Tips</vt:lpstr>
      <vt:lpstr>Agenda</vt:lpstr>
      <vt:lpstr>Welcome - Bienvenue </vt:lpstr>
      <vt:lpstr>Community / Communauté</vt:lpstr>
      <vt:lpstr>Preparation</vt:lpstr>
      <vt:lpstr>Job Sources d’Emploies </vt:lpstr>
      <vt:lpstr>COOP Navigator - Index – companies not part of matching process</vt:lpstr>
      <vt:lpstr>Resume</vt:lpstr>
      <vt:lpstr>Resume Sections</vt:lpstr>
      <vt:lpstr>Interview</vt:lpstr>
      <vt:lpstr>Evaluation </vt:lpstr>
      <vt:lpstr>Next Steps / Q&amp;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Continuous Compliance Monitoring of B2B Processes.</dc:title>
  <dc:creator>Clare Mcelcheran</dc:creator>
  <cp:lastModifiedBy>mcadieux</cp:lastModifiedBy>
  <cp:revision>185</cp:revision>
  <dcterms:created xsi:type="dcterms:W3CDTF">2009-08-12T14:44:49Z</dcterms:created>
  <dcterms:modified xsi:type="dcterms:W3CDTF">2016-03-14T12:15:59Z</dcterms:modified>
</cp:coreProperties>
</file>