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976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2850-82CC-4D23-9838-F38688A58438}" type="datetimeFigureOut">
              <a:rPr lang="en-US" smtClean="0"/>
              <a:t>14-10-28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E8BF2-321D-40B7-9074-272B3884D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98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2850-82CC-4D23-9838-F38688A58438}" type="datetimeFigureOut">
              <a:rPr lang="en-US" smtClean="0"/>
              <a:t>14-10-28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E8BF2-321D-40B7-9074-272B3884D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584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2850-82CC-4D23-9838-F38688A58438}" type="datetimeFigureOut">
              <a:rPr lang="en-US" smtClean="0"/>
              <a:t>14-10-28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E8BF2-321D-40B7-9074-272B3884D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68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2850-82CC-4D23-9838-F38688A58438}" type="datetimeFigureOut">
              <a:rPr lang="en-US" smtClean="0"/>
              <a:t>14-10-28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E8BF2-321D-40B7-9074-272B3884D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213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2850-82CC-4D23-9838-F38688A58438}" type="datetimeFigureOut">
              <a:rPr lang="en-US" smtClean="0"/>
              <a:t>14-10-28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E8BF2-321D-40B7-9074-272B3884D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70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2850-82CC-4D23-9838-F38688A58438}" type="datetimeFigureOut">
              <a:rPr lang="en-US" smtClean="0"/>
              <a:t>14-10-28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E8BF2-321D-40B7-9074-272B3884D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471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2850-82CC-4D23-9838-F38688A58438}" type="datetimeFigureOut">
              <a:rPr lang="en-US" smtClean="0"/>
              <a:t>14-10-28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E8BF2-321D-40B7-9074-272B3884D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151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2850-82CC-4D23-9838-F38688A58438}" type="datetimeFigureOut">
              <a:rPr lang="en-US" smtClean="0"/>
              <a:t>14-10-28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E8BF2-321D-40B7-9074-272B3884D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449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2850-82CC-4D23-9838-F38688A58438}" type="datetimeFigureOut">
              <a:rPr lang="en-US" smtClean="0"/>
              <a:t>14-10-28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E8BF2-321D-40B7-9074-272B3884D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2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2850-82CC-4D23-9838-F38688A58438}" type="datetimeFigureOut">
              <a:rPr lang="en-US" smtClean="0"/>
              <a:t>14-10-28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E8BF2-321D-40B7-9074-272B3884D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457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2850-82CC-4D23-9838-F38688A58438}" type="datetimeFigureOut">
              <a:rPr lang="en-US" smtClean="0"/>
              <a:t>14-10-28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E8BF2-321D-40B7-9074-272B3884D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776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C2850-82CC-4D23-9838-F38688A58438}" type="datetimeFigureOut">
              <a:rPr lang="en-US" smtClean="0"/>
              <a:t>14-10-28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E8BF2-321D-40B7-9074-272B3884D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517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 Discussion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10</a:t>
            </a:r>
            <a:r>
              <a:rPr lang="en-US" smtClean="0"/>
              <a:t>/</a:t>
            </a:r>
            <a:r>
              <a:rPr lang="en-US" smtClean="0"/>
              <a:t>28/2014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074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in Plan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dirty="0" smtClean="0"/>
              <a:t>To be made in </a:t>
            </a:r>
            <a:r>
              <a:rPr lang="en-US" dirty="0" err="1" smtClean="0"/>
              <a:t>createplan.c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This </a:t>
            </a:r>
            <a:r>
              <a:rPr lang="en-US" dirty="0" smtClean="0"/>
              <a:t>file </a:t>
            </a:r>
            <a:r>
              <a:rPr lang="en-US" dirty="0"/>
              <a:t>contains the code that creates a hash join node in the query plan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To be made in </a:t>
            </a:r>
            <a:r>
              <a:rPr lang="en-US" dirty="0" err="1" smtClean="0"/>
              <a:t>execnodes.h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This </a:t>
            </a:r>
            <a:r>
              <a:rPr lang="en-US" dirty="0" smtClean="0"/>
              <a:t>file </a:t>
            </a:r>
            <a:r>
              <a:rPr lang="en-US" dirty="0"/>
              <a:t>contains the structure </a:t>
            </a:r>
            <a:r>
              <a:rPr lang="en-US" dirty="0" err="1"/>
              <a:t>HashJoinState</a:t>
            </a:r>
            <a:r>
              <a:rPr lang="en-US" dirty="0"/>
              <a:t> that maintains the state of </a:t>
            </a:r>
            <a:r>
              <a:rPr lang="en-US" dirty="0" smtClean="0"/>
              <a:t>the hash </a:t>
            </a:r>
            <a:r>
              <a:rPr lang="en-US" dirty="0"/>
              <a:t>join during execution.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364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Createplan</a:t>
            </a:r>
            <a:r>
              <a:rPr lang="en-US" dirty="0" smtClean="0"/>
              <a:t>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69"/>
          <a:stretch/>
        </p:blipFill>
        <p:spPr bwMode="auto">
          <a:xfrm>
            <a:off x="381000" y="1600200"/>
            <a:ext cx="8400501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685800" y="5257800"/>
            <a:ext cx="27432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325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Createplan</a:t>
            </a:r>
            <a:r>
              <a:rPr lang="en-US" dirty="0"/>
              <a:t> 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24000"/>
            <a:ext cx="8305800" cy="4648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457200" y="2667000"/>
            <a:ext cx="54864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657600" y="4267200"/>
            <a:ext cx="52578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430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Execnodes.h</a:t>
            </a:r>
            <a:r>
              <a:rPr lang="en-US" dirty="0" smtClean="0"/>
              <a:t> changes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00200"/>
            <a:ext cx="3352800" cy="605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581400"/>
            <a:ext cx="57435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1303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6553200" cy="6314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08979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22</Words>
  <Application>Microsoft Macintosh PowerPoint</Application>
  <PresentationFormat>On-screen Show (4:3)</PresentationFormat>
  <Paragraphs>10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Project Discussion</vt:lpstr>
      <vt:lpstr>Changes in Plan Phase</vt:lpstr>
      <vt:lpstr>Createplan changes</vt:lpstr>
      <vt:lpstr>Createplan changes</vt:lpstr>
      <vt:lpstr>Execnodes.h changes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Discussion</dc:title>
  <dc:creator>Keerthi</dc:creator>
  <cp:lastModifiedBy>Keerthi Nelaturu</cp:lastModifiedBy>
  <cp:revision>6</cp:revision>
  <dcterms:created xsi:type="dcterms:W3CDTF">2013-10-25T00:42:44Z</dcterms:created>
  <dcterms:modified xsi:type="dcterms:W3CDTF">2014-10-28T16:02:53Z</dcterms:modified>
</cp:coreProperties>
</file>