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93" r:id="rId5"/>
    <p:sldId id="294" r:id="rId6"/>
    <p:sldId id="295" r:id="rId7"/>
    <p:sldId id="296" r:id="rId8"/>
    <p:sldId id="297" r:id="rId9"/>
    <p:sldId id="298" r:id="rId10"/>
    <p:sldId id="261" r:id="rId11"/>
    <p:sldId id="300" r:id="rId12"/>
    <p:sldId id="302" r:id="rId13"/>
    <p:sldId id="301" r:id="rId14"/>
    <p:sldId id="303" r:id="rId15"/>
    <p:sldId id="304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99" r:id="rId25"/>
    <p:sldId id="290" r:id="rId26"/>
    <p:sldId id="305" r:id="rId27"/>
    <p:sldId id="291" r:id="rId28"/>
    <p:sldId id="29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0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5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4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7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3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2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2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5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7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17F5B-CA9D-4AC3-87BA-784BFB5A4E7A}" type="datetimeFigureOut">
              <a:rPr lang="en-US" smtClean="0"/>
              <a:t>14-11-11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726C6-57B9-4271-ACAB-1204193B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</a:t>
            </a: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11/</a:t>
            </a:r>
            <a:r>
              <a:rPr lang="en-US" dirty="0" smtClean="0"/>
              <a:t>11/2014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44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ExecEndHashJoin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 for changes related to inner tuple</a:t>
            </a:r>
          </a:p>
          <a:p>
            <a:r>
              <a:rPr lang="en-US" dirty="0" err="1" smtClean="0"/>
              <a:t>ExecClearTuple</a:t>
            </a:r>
            <a:r>
              <a:rPr lang="en-US" dirty="0" smtClean="0"/>
              <a:t> for </a:t>
            </a:r>
            <a:r>
              <a:rPr lang="en-US" dirty="0" err="1" smtClean="0"/>
              <a:t>InnerTuple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792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ExecHashJoinOuterGetTuple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pass the inner tuple pointer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ExecHashJoinNewBatch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Need to pass the inner tuple </a:t>
            </a:r>
            <a:r>
              <a:rPr lang="en-US" dirty="0" smtClean="0"/>
              <a:t>pointer wherever necessary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8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4-11-11 at 1.20.4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298" b="-222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3310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creen Shot 2014-11-11 at 1.18.2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1594" b="-41594"/>
          <a:stretch>
            <a:fillRect/>
          </a:stretch>
        </p:blipFill>
        <p:spPr>
          <a:xfrm>
            <a:off x="457200" y="-533400"/>
            <a:ext cx="8229600" cy="4525963"/>
          </a:xfrm>
        </p:spPr>
      </p:pic>
      <p:pic>
        <p:nvPicPr>
          <p:cNvPr id="6" name="Picture 5" descr="Screen Shot 2014-11-11 at 1.19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52800"/>
            <a:ext cx="76708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182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ExecReScanHashJoin</a:t>
            </a:r>
            <a:endParaRPr lang="en-US" dirty="0"/>
          </a:p>
        </p:txBody>
      </p:sp>
      <p:pic>
        <p:nvPicPr>
          <p:cNvPr id="4" name="Content Placeholder 3" descr="Screen Shot 2014-11-11 at 1.22.02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765" b="-1376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12813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4-11-11 at 1.22.4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59" b="-36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59981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nodeHashJoin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to be changed</a:t>
            </a:r>
          </a:p>
          <a:p>
            <a:pPr lvl="1"/>
            <a:r>
              <a:rPr lang="en-US" dirty="0" err="1" smtClean="0"/>
              <a:t>ExecHashJoin</a:t>
            </a:r>
            <a:endParaRPr lang="en-US" dirty="0" smtClean="0"/>
          </a:p>
          <a:p>
            <a:pPr lvl="1"/>
            <a:r>
              <a:rPr lang="en-US" dirty="0" err="1" smtClean="0"/>
              <a:t>ExecInitHashJoin</a:t>
            </a:r>
            <a:endParaRPr lang="en-US" dirty="0" smtClean="0"/>
          </a:p>
          <a:p>
            <a:pPr lvl="1"/>
            <a:r>
              <a:rPr lang="en-US" dirty="0" err="1" smtClean="0"/>
              <a:t>ExecEndHashJoin</a:t>
            </a:r>
            <a:endParaRPr lang="en-US" dirty="0" smtClean="0"/>
          </a:p>
          <a:p>
            <a:pPr lvl="1"/>
            <a:r>
              <a:rPr lang="en-US" dirty="0" err="1" smtClean="0"/>
              <a:t>ExecHashJoinOuterGetTuple</a:t>
            </a:r>
            <a:endParaRPr lang="en-US" dirty="0" smtClean="0"/>
          </a:p>
          <a:p>
            <a:pPr lvl="1"/>
            <a:r>
              <a:rPr lang="en-US" dirty="0" err="1" smtClean="0"/>
              <a:t>ExecHashJoinNewBatch</a:t>
            </a:r>
            <a:endParaRPr lang="en-US" dirty="0" smtClean="0"/>
          </a:p>
          <a:p>
            <a:pPr lvl="1"/>
            <a:r>
              <a:rPr lang="en-US" dirty="0" err="1" smtClean="0"/>
              <a:t>ExecReScanHashJoin</a:t>
            </a:r>
            <a:endParaRPr lang="en-US" dirty="0" smtClean="0"/>
          </a:p>
          <a:p>
            <a:pPr lvl="1"/>
            <a:r>
              <a:rPr lang="en-US" dirty="0" err="1" smtClean="0"/>
              <a:t>ExecHashJoinGetTuple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2286000"/>
            <a:ext cx="2286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96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481482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828800"/>
            <a:ext cx="3124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3048000"/>
            <a:ext cx="3657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2564" y="3962400"/>
            <a:ext cx="3616036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8708" y="4572000"/>
            <a:ext cx="4544291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6" idx="3"/>
          </p:cNvCxnSpPr>
          <p:nvPr/>
        </p:nvCxnSpPr>
        <p:spPr>
          <a:xfrm>
            <a:off x="4114800" y="3238500"/>
            <a:ext cx="19812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3581400"/>
            <a:ext cx="20574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952999" y="3581400"/>
            <a:ext cx="1143001" cy="1200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05238" y="3403023"/>
            <a:ext cx="273396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 each declare a variable for inner/outer table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657600" y="20193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638800" y="1696134"/>
            <a:ext cx="2733962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Instead of using </a:t>
            </a:r>
            <a:r>
              <a:rPr lang="en-US" dirty="0" err="1" smtClean="0"/>
              <a:t>PlanState</a:t>
            </a:r>
            <a:r>
              <a:rPr lang="en-US" dirty="0" smtClean="0"/>
              <a:t> for </a:t>
            </a:r>
            <a:r>
              <a:rPr lang="en-US" dirty="0" err="1" smtClean="0"/>
              <a:t>outernode</a:t>
            </a:r>
            <a:r>
              <a:rPr lang="en-US" dirty="0" smtClean="0"/>
              <a:t> make it </a:t>
            </a:r>
            <a:r>
              <a:rPr lang="en-US" dirty="0" err="1" smtClean="0"/>
              <a:t>HashState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54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8080188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38200" y="1918855"/>
            <a:ext cx="7315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95600"/>
            <a:ext cx="6705600" cy="165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706582" y="3739212"/>
            <a:ext cx="7315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636" y="1066800"/>
            <a:ext cx="273396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Declare a variable for inner/outer table</a:t>
            </a:r>
            <a:endParaRPr lang="en-US" dirty="0"/>
          </a:p>
        </p:txBody>
      </p:sp>
      <p:cxnSp>
        <p:nvCxnSpPr>
          <p:cNvPr id="9" name="Straight Arrow Connector 8"/>
          <p:cNvCxnSpPr>
            <a:stCxn id="2050" idx="0"/>
          </p:cNvCxnSpPr>
          <p:nvPr/>
        </p:nvCxnSpPr>
        <p:spPr>
          <a:xfrm flipH="1" flipV="1">
            <a:off x="2768598" y="1318780"/>
            <a:ext cx="1957296" cy="586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738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077200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6800" y="4667934"/>
            <a:ext cx="273396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Comment this section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005296" y="4320020"/>
            <a:ext cx="1238485" cy="347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799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edited in </a:t>
            </a:r>
            <a:r>
              <a:rPr lang="en-US" dirty="0" err="1" smtClean="0"/>
              <a:t>postgresql.conf</a:t>
            </a:r>
            <a:r>
              <a:rPr lang="en-US" dirty="0" smtClean="0"/>
              <a:t> found in database directory.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Disable other Joins in </a:t>
            </a:r>
            <a:r>
              <a:rPr lang="en-US" dirty="0" err="1" smtClean="0"/>
              <a:t>conf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7467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998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</a:t>
            </a:r>
            <a:r>
              <a:rPr lang="en-US" dirty="0" err="1"/>
              <a:t>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7772400" cy="126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7999"/>
            <a:ext cx="6477000" cy="294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38600" y="2003612"/>
            <a:ext cx="273396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Check if both inner and outer tables are NULL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3562" y="2287710"/>
            <a:ext cx="12250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05296" y="4320020"/>
            <a:ext cx="1238485" cy="347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43781" y="4320020"/>
            <a:ext cx="2733962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No need to check join type.</a:t>
            </a:r>
          </a:p>
          <a:p>
            <a:endParaRPr lang="en-US" dirty="0"/>
          </a:p>
          <a:p>
            <a:r>
              <a:rPr lang="en-US" dirty="0" smtClean="0"/>
              <a:t>Comment this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89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7162800" cy="1848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73" y="3782874"/>
            <a:ext cx="6179127" cy="6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15000" y="2856946"/>
            <a:ext cx="273396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Create both inner and outer hash tables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90900" y="4419599"/>
            <a:ext cx="1447800" cy="497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11882" y="4800600"/>
            <a:ext cx="2733962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Assign </a:t>
            </a:r>
            <a:r>
              <a:rPr lang="en-US" dirty="0" err="1" smtClean="0"/>
              <a:t>hashnode</a:t>
            </a:r>
            <a:r>
              <a:rPr lang="en-US" dirty="0" smtClean="0"/>
              <a:t> with respective </a:t>
            </a:r>
            <a:r>
              <a:rPr lang="en-US" dirty="0" err="1" smtClean="0"/>
              <a:t>hashtables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2.  Don’t have to do </a:t>
            </a:r>
            <a:r>
              <a:rPr lang="en-US" dirty="0" err="1" smtClean="0"/>
              <a:t>MultiExecProcNode</a:t>
            </a:r>
            <a:r>
              <a:rPr lang="en-US" dirty="0" smtClean="0"/>
              <a:t>. Comment it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92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6946532" cy="392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185408" y="3570647"/>
            <a:ext cx="1238485" cy="347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423893" y="3737633"/>
            <a:ext cx="273396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Comment this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83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3124200" cy="1434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504715" y="2302266"/>
            <a:ext cx="1238485" cy="347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43200" y="2469252"/>
            <a:ext cx="2733962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Main code for hash join goes inside this for loop.  Comment the code until </a:t>
            </a:r>
            <a:r>
              <a:rPr lang="en-US" dirty="0" err="1" smtClean="0"/>
              <a:t>scanhashbucket</a:t>
            </a:r>
            <a:r>
              <a:rPr lang="en-US" dirty="0" smtClean="0"/>
              <a:t> is selected.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61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pic>
        <p:nvPicPr>
          <p:cNvPr id="4" name="Picture 3" descr="Screen Shot 2014-11-11 at 1.06.3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888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done check if both inner and outer nodes are finished</a:t>
            </a:r>
          </a:p>
          <a:p>
            <a:r>
              <a:rPr lang="en-US" dirty="0" smtClean="0"/>
              <a:t>Hash tables are loaded. Now scan the hash buckets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64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4-11-11 at 1.30.4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5" t="-3082" r="5065" b="-66286"/>
          <a:stretch/>
        </p:blipFill>
        <p:spPr/>
      </p:pic>
    </p:spTree>
    <p:extLst>
      <p:ext uri="{BB962C8B-B14F-4D97-AF65-F5344CB8AC3E}">
        <p14:creationId xmlns:p14="http://schemas.microsoft.com/office/powerpoint/2010/main" val="3911937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8229600" cy="1143000"/>
          </a:xfrm>
        </p:spPr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pic>
        <p:nvPicPr>
          <p:cNvPr id="5" name="Content Placeholder 4" descr="Screen Shot 2014-11-11 at 1.32.1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6" b="2946"/>
          <a:stretch>
            <a:fillRect/>
          </a:stretch>
        </p:blipFill>
        <p:spPr>
          <a:xfrm>
            <a:off x="152400" y="838200"/>
            <a:ext cx="8839200" cy="5287963"/>
          </a:xfrm>
        </p:spPr>
      </p:pic>
    </p:spTree>
    <p:extLst>
      <p:ext uri="{BB962C8B-B14F-4D97-AF65-F5344CB8AC3E}">
        <p14:creationId xmlns:p14="http://schemas.microsoft.com/office/powerpoint/2010/main" val="136349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ExecHashJoin</a:t>
            </a:r>
            <a:endParaRPr lang="en-US" dirty="0"/>
          </a:p>
        </p:txBody>
      </p:sp>
      <p:pic>
        <p:nvPicPr>
          <p:cNvPr id="5" name="Content Placeholder 4" descr="Screen Shot 2014-11-11 at 1.37.2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757" r="-40757"/>
          <a:stretch>
            <a:fillRect/>
          </a:stretch>
        </p:blipFill>
        <p:spPr>
          <a:xfrm>
            <a:off x="-304800" y="1219200"/>
            <a:ext cx="9296400" cy="4906963"/>
          </a:xfrm>
        </p:spPr>
      </p:pic>
    </p:spTree>
    <p:extLst>
      <p:ext uri="{BB962C8B-B14F-4D97-AF65-F5344CB8AC3E}">
        <p14:creationId xmlns:p14="http://schemas.microsoft.com/office/powerpoint/2010/main" val="3307720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nodeHashJoin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to be changed</a:t>
            </a:r>
          </a:p>
          <a:p>
            <a:pPr lvl="1"/>
            <a:r>
              <a:rPr lang="en-US" dirty="0" err="1" smtClean="0"/>
              <a:t>ExecHashJoin</a:t>
            </a:r>
            <a:endParaRPr lang="en-US" dirty="0" smtClean="0"/>
          </a:p>
          <a:p>
            <a:pPr lvl="1"/>
            <a:r>
              <a:rPr lang="en-US" dirty="0" err="1" smtClean="0"/>
              <a:t>ExecInitHashJoin</a:t>
            </a:r>
            <a:endParaRPr lang="en-US" dirty="0" smtClean="0"/>
          </a:p>
          <a:p>
            <a:pPr lvl="1"/>
            <a:r>
              <a:rPr lang="en-US" dirty="0" err="1" smtClean="0"/>
              <a:t>ExecEndHashJoin</a:t>
            </a:r>
            <a:endParaRPr lang="en-US" dirty="0" smtClean="0"/>
          </a:p>
          <a:p>
            <a:pPr lvl="1"/>
            <a:r>
              <a:rPr lang="en-US" dirty="0" err="1" smtClean="0"/>
              <a:t>ExecHashJoinOuterGetTuple</a:t>
            </a:r>
            <a:endParaRPr lang="en-US" dirty="0" smtClean="0"/>
          </a:p>
          <a:p>
            <a:pPr lvl="1"/>
            <a:r>
              <a:rPr lang="en-US" dirty="0" err="1" smtClean="0"/>
              <a:t>ExecHashJoinNewBatch</a:t>
            </a:r>
            <a:endParaRPr lang="en-US" dirty="0" smtClean="0"/>
          </a:p>
          <a:p>
            <a:pPr lvl="1"/>
            <a:r>
              <a:rPr lang="en-US" dirty="0" err="1" smtClean="0"/>
              <a:t>ExecReScanHashJoin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83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ExecInitHashJoin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4343400" cy="905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048000"/>
            <a:ext cx="8229600" cy="307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Instead of plan make the node to Hash type</a:t>
            </a:r>
          </a:p>
          <a:p>
            <a:r>
              <a:rPr lang="en-US" dirty="0" smtClean="0"/>
              <a:t>Create another hash node for inner node or rename </a:t>
            </a:r>
            <a:r>
              <a:rPr lang="en-US" dirty="0" err="1" smtClean="0"/>
              <a:t>hashNode</a:t>
            </a:r>
            <a:r>
              <a:rPr lang="en-US" dirty="0" smtClean="0"/>
              <a:t> to </a:t>
            </a:r>
            <a:r>
              <a:rPr lang="en-US" dirty="0" err="1" smtClean="0"/>
              <a:t>innerNode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274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ExecInitHashJoin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5433155" cy="865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3048000"/>
            <a:ext cx="74094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outerNode</a:t>
            </a:r>
            <a:r>
              <a:rPr lang="en-US" sz="2800" dirty="0"/>
              <a:t> is also of type hash so add conversion </a:t>
            </a:r>
            <a:endParaRPr lang="en-US" sz="2800" dirty="0" smtClean="0"/>
          </a:p>
          <a:p>
            <a:r>
              <a:rPr lang="en-US" sz="2800" dirty="0" err="1" smtClean="0"/>
              <a:t>specifier</a:t>
            </a:r>
            <a:r>
              <a:rPr lang="en-US" sz="2800" dirty="0" smtClean="0"/>
              <a:t> </a:t>
            </a:r>
            <a:r>
              <a:rPr lang="en-US" sz="2800" dirty="0"/>
              <a:t>code for the same </a:t>
            </a:r>
          </a:p>
        </p:txBody>
      </p:sp>
    </p:spTree>
    <p:extLst>
      <p:ext uri="{BB962C8B-B14F-4D97-AF65-F5344CB8AC3E}">
        <p14:creationId xmlns:p14="http://schemas.microsoft.com/office/powerpoint/2010/main" val="644041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ExecInitHashJoin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17154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52800"/>
            <a:ext cx="7772400" cy="35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1055" y="2514600"/>
            <a:ext cx="8229600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state code </a:t>
            </a:r>
            <a:r>
              <a:rPr lang="en-US" dirty="0" err="1" smtClean="0"/>
              <a:t>outerplanstate</a:t>
            </a: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038600"/>
            <a:ext cx="8229600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Initialize </a:t>
            </a:r>
            <a:r>
              <a:rPr lang="en-US" dirty="0" err="1" smtClean="0"/>
              <a:t>InnerTupleSlot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6392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ExecInitHashJoin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3203"/>
            <a:ext cx="8229600" cy="1185797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hashstate</a:t>
            </a:r>
            <a:r>
              <a:rPr lang="en-US" dirty="0" smtClean="0"/>
              <a:t> and slot to initialize </a:t>
            </a:r>
            <a:r>
              <a:rPr lang="en-US" dirty="0" err="1" smtClean="0"/>
              <a:t>OuterTupleSlot</a:t>
            </a:r>
            <a:r>
              <a:rPr lang="en-US" dirty="0" smtClean="0"/>
              <a:t> using </a:t>
            </a:r>
            <a:r>
              <a:rPr lang="en-US" dirty="0" err="1" smtClean="0"/>
              <a:t>outerPlanState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305800" cy="1024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82" y="3505200"/>
            <a:ext cx="790401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105400"/>
            <a:ext cx="6477000" cy="699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343401"/>
            <a:ext cx="8229600" cy="592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Set slot description for </a:t>
            </a:r>
            <a:r>
              <a:rPr lang="en-US" dirty="0" err="1" smtClean="0"/>
              <a:t>InnerTupleSlot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7982" y="5943600"/>
            <a:ext cx="8229600" cy="592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Set state of inner and outer hash tables to Null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3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ExecInitHashJoin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4435"/>
            <a:ext cx="8229600" cy="108836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Initialize values for inner and outer hash table</a:t>
            </a:r>
          </a:p>
          <a:p>
            <a:r>
              <a:rPr lang="en-US" dirty="0" smtClean="0"/>
              <a:t>Set the finish </a:t>
            </a:r>
            <a:r>
              <a:rPr lang="en-US" dirty="0" err="1" smtClean="0"/>
              <a:t>bool</a:t>
            </a:r>
            <a:r>
              <a:rPr lang="en-US" dirty="0" smtClean="0"/>
              <a:t> to false for both inner and outer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4572000" cy="1121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774192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77982" y="4191001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Set </a:t>
            </a:r>
            <a:r>
              <a:rPr lang="en-US" dirty="0" err="1" smtClean="0"/>
              <a:t>outerPlanState</a:t>
            </a:r>
            <a:r>
              <a:rPr lang="en-US" dirty="0" smtClean="0"/>
              <a:t> to </a:t>
            </a:r>
            <a:r>
              <a:rPr lang="en-US" dirty="0" err="1" smtClean="0"/>
              <a:t>lclauses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49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ExecInitHashJoin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22216"/>
            <a:ext cx="8229600" cy="3403947"/>
          </a:xfrm>
        </p:spPr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innertuple</a:t>
            </a:r>
            <a:r>
              <a:rPr lang="en-US" dirty="0" smtClean="0"/>
              <a:t> slot to null</a:t>
            </a:r>
          </a:p>
          <a:p>
            <a:r>
              <a:rPr lang="en-US" dirty="0" smtClean="0"/>
              <a:t>Set book </a:t>
            </a:r>
            <a:r>
              <a:rPr lang="en-US" dirty="0" err="1" smtClean="0"/>
              <a:t>NeedNewInner</a:t>
            </a:r>
            <a:r>
              <a:rPr lang="en-US" dirty="0" smtClean="0"/>
              <a:t> to true</a:t>
            </a:r>
          </a:p>
          <a:p>
            <a:r>
              <a:rPr lang="en-US" dirty="0" smtClean="0"/>
              <a:t>Comment </a:t>
            </a:r>
            <a:r>
              <a:rPr lang="en-US" dirty="0" err="1" smtClean="0"/>
              <a:t>outerNotEmpty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 err="1" smtClean="0"/>
              <a:t>probing_inner</a:t>
            </a:r>
            <a:r>
              <a:rPr lang="en-US" smtClean="0"/>
              <a:t> variable to 0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2999"/>
            <a:ext cx="4953000" cy="157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2254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315</Words>
  <Application>Microsoft Macintosh PowerPoint</Application>
  <PresentationFormat>On-screen Show (4:3)</PresentationFormat>
  <Paragraphs>79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Lab 9</vt:lpstr>
      <vt:lpstr>Disable other Joins in conf</vt:lpstr>
      <vt:lpstr>nodeHashJoin</vt:lpstr>
      <vt:lpstr>ExecInitHashJoin</vt:lpstr>
      <vt:lpstr>ExecInitHashJoin</vt:lpstr>
      <vt:lpstr>ExecInitHashJoin</vt:lpstr>
      <vt:lpstr>ExecInitHashJoin</vt:lpstr>
      <vt:lpstr>ExecInitHashJoin</vt:lpstr>
      <vt:lpstr>ExecInitHashJoin</vt:lpstr>
      <vt:lpstr>ExecEndHashJoin</vt:lpstr>
      <vt:lpstr>ExecHashJoinOuterGetTuple</vt:lpstr>
      <vt:lpstr>PowerPoint Presentation</vt:lpstr>
      <vt:lpstr>PowerPoint Presentation</vt:lpstr>
      <vt:lpstr>ExecReScanHashJoin</vt:lpstr>
      <vt:lpstr>PowerPoint Presentation</vt:lpstr>
      <vt:lpstr>nodeHashJoin</vt:lpstr>
      <vt:lpstr>ExecHashJoin</vt:lpstr>
      <vt:lpstr>ExecHashJoin</vt:lpstr>
      <vt:lpstr>ExecHashJoin</vt:lpstr>
      <vt:lpstr>ExecHashJoin</vt:lpstr>
      <vt:lpstr>ExecHashJoin</vt:lpstr>
      <vt:lpstr>ExecHashJoin</vt:lpstr>
      <vt:lpstr>ExecHashJoin</vt:lpstr>
      <vt:lpstr>ExecHashJoin</vt:lpstr>
      <vt:lpstr>ExecHashJoin</vt:lpstr>
      <vt:lpstr>PowerPoint Presentation</vt:lpstr>
      <vt:lpstr>ExecHashJoin</vt:lpstr>
      <vt:lpstr>ExecHashJoin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7</dc:title>
  <dc:creator>Keerthi</dc:creator>
  <cp:lastModifiedBy>Keerthi Nelaturu</cp:lastModifiedBy>
  <cp:revision>16</cp:revision>
  <dcterms:created xsi:type="dcterms:W3CDTF">2013-11-12T17:13:32Z</dcterms:created>
  <dcterms:modified xsi:type="dcterms:W3CDTF">2014-11-11T18:39:07Z</dcterms:modified>
</cp:coreProperties>
</file>