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62" r:id="rId5"/>
    <p:sldId id="263" r:id="rId6"/>
    <p:sldId id="258" r:id="rId7"/>
    <p:sldId id="259" r:id="rId8"/>
    <p:sldId id="260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9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912B8-18AA-4DBE-89BC-E6B2C1AC4CCA}" type="datetimeFigureOut">
              <a:rPr lang="en-US" smtClean="0"/>
              <a:t>14-11-04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444CA-090E-41A9-8C68-DE45D361A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339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912B8-18AA-4DBE-89BC-E6B2C1AC4CCA}" type="datetimeFigureOut">
              <a:rPr lang="en-US" smtClean="0"/>
              <a:t>14-11-04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444CA-090E-41A9-8C68-DE45D361A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782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912B8-18AA-4DBE-89BC-E6B2C1AC4CCA}" type="datetimeFigureOut">
              <a:rPr lang="en-US" smtClean="0"/>
              <a:t>14-11-04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444CA-090E-41A9-8C68-DE45D361A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019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912B8-18AA-4DBE-89BC-E6B2C1AC4CCA}" type="datetimeFigureOut">
              <a:rPr lang="en-US" smtClean="0"/>
              <a:t>14-11-04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444CA-090E-41A9-8C68-DE45D361A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378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912B8-18AA-4DBE-89BC-E6B2C1AC4CCA}" type="datetimeFigureOut">
              <a:rPr lang="en-US" smtClean="0"/>
              <a:t>14-11-04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444CA-090E-41A9-8C68-DE45D361A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117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912B8-18AA-4DBE-89BC-E6B2C1AC4CCA}" type="datetimeFigureOut">
              <a:rPr lang="en-US" smtClean="0"/>
              <a:t>14-11-04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444CA-090E-41A9-8C68-DE45D361A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120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912B8-18AA-4DBE-89BC-E6B2C1AC4CCA}" type="datetimeFigureOut">
              <a:rPr lang="en-US" smtClean="0"/>
              <a:t>14-11-04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444CA-090E-41A9-8C68-DE45D361A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46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912B8-18AA-4DBE-89BC-E6B2C1AC4CCA}" type="datetimeFigureOut">
              <a:rPr lang="en-US" smtClean="0"/>
              <a:t>14-11-04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444CA-090E-41A9-8C68-DE45D361A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183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912B8-18AA-4DBE-89BC-E6B2C1AC4CCA}" type="datetimeFigureOut">
              <a:rPr lang="en-US" smtClean="0"/>
              <a:t>14-11-04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444CA-090E-41A9-8C68-DE45D361A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254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912B8-18AA-4DBE-89BC-E6B2C1AC4CCA}" type="datetimeFigureOut">
              <a:rPr lang="en-US" smtClean="0"/>
              <a:t>14-11-04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444CA-090E-41A9-8C68-DE45D361A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309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912B8-18AA-4DBE-89BC-E6B2C1AC4CCA}" type="datetimeFigureOut">
              <a:rPr lang="en-US" smtClean="0"/>
              <a:t>14-11-04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444CA-090E-41A9-8C68-DE45D361A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539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9912B8-18AA-4DBE-89BC-E6B2C1AC4CCA}" type="datetimeFigureOut">
              <a:rPr lang="en-US" smtClean="0"/>
              <a:t>14-11-04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444CA-090E-41A9-8C68-DE45D361A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286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Lab – 8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11/04/2014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10132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Last date to submit project Dec 2</a:t>
            </a:r>
            <a:r>
              <a:rPr lang="en-US" baseline="30000" dirty="0" smtClean="0"/>
              <a:t>nd</a:t>
            </a:r>
            <a:endParaRPr lang="en-US" dirty="0" smtClean="0"/>
          </a:p>
          <a:p>
            <a:r>
              <a:rPr lang="en-US" dirty="0" smtClean="0"/>
              <a:t> Nov 18</a:t>
            </a:r>
            <a:r>
              <a:rPr lang="en-US" baseline="30000" dirty="0" smtClean="0"/>
              <a:t>th</a:t>
            </a:r>
            <a:r>
              <a:rPr lang="en-US" dirty="0" smtClean="0"/>
              <a:t> submit part of project</a:t>
            </a:r>
          </a:p>
          <a:p>
            <a:endParaRPr lang="en-US" dirty="0" smtClean="0"/>
          </a:p>
          <a:p>
            <a:r>
              <a:rPr lang="en-US" dirty="0" err="1" smtClean="0"/>
              <a:t>createPlan.c</a:t>
            </a:r>
            <a:endParaRPr lang="en-US" dirty="0" smtClean="0"/>
          </a:p>
          <a:p>
            <a:r>
              <a:rPr lang="en-US" dirty="0" err="1" smtClean="0"/>
              <a:t>Execnodes.h</a:t>
            </a:r>
            <a:endParaRPr lang="en-US" dirty="0" smtClean="0"/>
          </a:p>
          <a:p>
            <a:r>
              <a:rPr lang="en-US" smtClean="0"/>
              <a:t>nodeHash.c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654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Disabling use of Multiple Batches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Present implementation</a:t>
            </a:r>
          </a:p>
          <a:p>
            <a:pPr lvl="1"/>
            <a:r>
              <a:rPr lang="en-US" dirty="0" smtClean="0"/>
              <a:t>Hybrid hash join</a:t>
            </a:r>
          </a:p>
          <a:p>
            <a:pPr lvl="1"/>
            <a:r>
              <a:rPr lang="en-US" dirty="0" smtClean="0"/>
              <a:t>Tuples from inner / outer are considered in batches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8865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 in </a:t>
            </a:r>
            <a:r>
              <a:rPr lang="en-US" dirty="0" err="1" smtClean="0"/>
              <a:t>nodeHash.c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Modify </a:t>
            </a:r>
            <a:r>
              <a:rPr lang="en-US" dirty="0" err="1" smtClean="0"/>
              <a:t>ExecHash</a:t>
            </a:r>
            <a:r>
              <a:rPr lang="en-US" dirty="0" smtClean="0"/>
              <a:t> </a:t>
            </a:r>
          </a:p>
          <a:p>
            <a:r>
              <a:rPr lang="en-US" dirty="0" smtClean="0"/>
              <a:t>Disable Batches</a:t>
            </a:r>
          </a:p>
          <a:p>
            <a:r>
              <a:rPr lang="en-US" dirty="0" smtClean="0"/>
              <a:t>Implement </a:t>
            </a:r>
            <a:r>
              <a:rPr lang="en-US" dirty="0" err="1" smtClean="0"/>
              <a:t>ExecScanHashBucket</a:t>
            </a:r>
            <a:r>
              <a:rPr lang="en-US" dirty="0" smtClean="0"/>
              <a:t> for both Inner and Outer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083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ExecHash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Remove the present error message</a:t>
            </a:r>
          </a:p>
          <a:p>
            <a:r>
              <a:rPr lang="en-US" dirty="0" smtClean="0"/>
              <a:t>It should have the same code as </a:t>
            </a:r>
            <a:r>
              <a:rPr lang="en-US" dirty="0" err="1" smtClean="0"/>
              <a:t>MultiExecHash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558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to disable?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nodeHash.c</a:t>
            </a:r>
            <a:endParaRPr lang="en-US" dirty="0" smtClean="0"/>
          </a:p>
          <a:p>
            <a:pPr lvl="1"/>
            <a:r>
              <a:rPr lang="en-US" dirty="0" err="1" smtClean="0"/>
              <a:t>ExecHashTableCreate</a:t>
            </a: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048000"/>
            <a:ext cx="5124450" cy="245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752600" y="4276725"/>
            <a:ext cx="2562225" cy="2190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2879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 to </a:t>
            </a:r>
            <a:r>
              <a:rPr lang="en-US" dirty="0" err="1" smtClean="0"/>
              <a:t>scanhashbucket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524000"/>
            <a:ext cx="4143375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2286000"/>
            <a:ext cx="8229600" cy="3840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Present implementation</a:t>
            </a:r>
          </a:p>
          <a:p>
            <a:pPr lvl="1"/>
            <a:r>
              <a:rPr lang="en-US" dirty="0" smtClean="0"/>
              <a:t>Two functions : one for probing inner and other for outer</a:t>
            </a:r>
          </a:p>
          <a:p>
            <a:pPr lvl="1"/>
            <a:r>
              <a:rPr lang="en-US" dirty="0" smtClean="0"/>
              <a:t>Returns </a:t>
            </a:r>
            <a:r>
              <a:rPr lang="en-US" dirty="0" err="1" smtClean="0"/>
              <a:t>HeapTuple</a:t>
            </a:r>
            <a:endParaRPr lang="en-US" dirty="0" smtClean="0"/>
          </a:p>
          <a:p>
            <a:pPr marL="457200" lvl="1" indent="0">
              <a:buFont typeface="Arial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1351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 to </a:t>
            </a:r>
            <a:r>
              <a:rPr lang="en-US" dirty="0" err="1" smtClean="0"/>
              <a:t>scanhashbucket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  <a:p>
            <a:pPr marL="457200" lvl="1" indent="0">
              <a:buFont typeface="Arial" pitchFamily="34" charset="0"/>
              <a:buNone/>
            </a:pPr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Need only one method for </a:t>
            </a:r>
            <a:r>
              <a:rPr lang="en-US" dirty="0" err="1" smtClean="0"/>
              <a:t>scannning</a:t>
            </a:r>
            <a:r>
              <a:rPr lang="en-US" dirty="0" smtClean="0"/>
              <a:t> both hash tables</a:t>
            </a:r>
          </a:p>
          <a:p>
            <a:r>
              <a:rPr lang="en-US" dirty="0" smtClean="0"/>
              <a:t>Return </a:t>
            </a:r>
            <a:r>
              <a:rPr lang="en-US" dirty="0" err="1" smtClean="0"/>
              <a:t>HashTuple</a:t>
            </a:r>
            <a:r>
              <a:rPr lang="en-US" dirty="0" smtClean="0"/>
              <a:t> instead of </a:t>
            </a:r>
            <a:r>
              <a:rPr lang="en-US" dirty="0" err="1" smtClean="0"/>
              <a:t>HeapTuple</a:t>
            </a:r>
            <a:endParaRPr lang="en-US" dirty="0" smtClean="0"/>
          </a:p>
          <a:p>
            <a:r>
              <a:rPr lang="en-US" dirty="0" smtClean="0"/>
              <a:t>Check for type of hash table in the method : whether its inner or outer.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pPr marL="457200" lvl="1" indent="0">
              <a:buFont typeface="Arial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35916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Implementation Code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981200"/>
            <a:ext cx="6477000" cy="3813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07184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132</Words>
  <Application>Microsoft Macintosh PowerPoint</Application>
  <PresentationFormat>On-screen Show (4:3)</PresentationFormat>
  <Paragraphs>32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Lab – 8</vt:lpstr>
      <vt:lpstr>PowerPoint Presentation</vt:lpstr>
      <vt:lpstr>Disabling use of Multiple Batches</vt:lpstr>
      <vt:lpstr>Changes in nodeHash.c</vt:lpstr>
      <vt:lpstr>ExecHash</vt:lpstr>
      <vt:lpstr>Where to disable?</vt:lpstr>
      <vt:lpstr>Changes to scanhashbucket</vt:lpstr>
      <vt:lpstr>Changes to scanhashbucket</vt:lpstr>
      <vt:lpstr>Sample Implementation Code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– 6</dc:title>
  <dc:creator>Keerthi</dc:creator>
  <cp:lastModifiedBy>Keerthi Nelaturu</cp:lastModifiedBy>
  <cp:revision>9</cp:revision>
  <dcterms:created xsi:type="dcterms:W3CDTF">2013-11-05T20:19:17Z</dcterms:created>
  <dcterms:modified xsi:type="dcterms:W3CDTF">2014-11-04T15:20:43Z</dcterms:modified>
</cp:coreProperties>
</file>