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0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3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9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54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03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3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6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4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4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A3F7E-8706-438F-A0D2-F35F976089D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6CAC1-6914-4F46-8CC2-4EB2CC2F9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80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Standard Input/</a:t>
            </a:r>
            <a:r>
              <a:rPr lang="en-US" dirty="0" err="1" smtClean="0"/>
              <a:t>Ouput</a:t>
            </a:r>
            <a:r>
              <a:rPr lang="en-US" dirty="0" smtClean="0"/>
              <a:t> in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10/23/2013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27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double sum, v;</a:t>
            </a:r>
          </a:p>
          <a:p>
            <a:pPr marL="0" indent="0">
              <a:buNone/>
            </a:pPr>
            <a:r>
              <a:rPr lang="en-US" dirty="0"/>
              <a:t>while (</a:t>
            </a:r>
            <a:r>
              <a:rPr lang="en-US" dirty="0" err="1"/>
              <a:t>scanf</a:t>
            </a:r>
            <a:r>
              <a:rPr lang="en-US" dirty="0"/>
              <a:t>("%lf", &amp;v) == 1)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de-DE" dirty="0"/>
              <a:t>printf("\t%.2f\n", sum += v);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97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Handling – </a:t>
            </a:r>
            <a:r>
              <a:rPr lang="en-US" dirty="0" err="1" smtClean="0"/>
              <a:t>stderr</a:t>
            </a:r>
            <a:r>
              <a:rPr lang="en-US" dirty="0" smtClean="0"/>
              <a:t> and exit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14600"/>
            <a:ext cx="6905625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325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char *p = (char *) </a:t>
            </a:r>
            <a:r>
              <a:rPr lang="en-US" dirty="0" err="1"/>
              <a:t>malloc</a:t>
            </a:r>
            <a:r>
              <a:rPr lang="en-US" dirty="0"/>
              <a:t>(50 * </a:t>
            </a:r>
            <a:r>
              <a:rPr lang="en-US" dirty="0" err="1"/>
              <a:t>sizeof</a:t>
            </a:r>
            <a:r>
              <a:rPr lang="en-US" dirty="0"/>
              <a:t>(char));</a:t>
            </a:r>
          </a:p>
          <a:p>
            <a:pPr marL="0" indent="0">
              <a:buNone/>
            </a:pPr>
            <a:r>
              <a:rPr lang="en-US" dirty="0"/>
              <a:t>if (p == NULL)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err="1"/>
              <a:t>fprintf</a:t>
            </a:r>
            <a:r>
              <a:rPr lang="en-US" dirty="0"/>
              <a:t>(</a:t>
            </a:r>
            <a:r>
              <a:rPr lang="en-US" dirty="0" err="1"/>
              <a:t>stderr</a:t>
            </a:r>
            <a:r>
              <a:rPr lang="en-US" dirty="0"/>
              <a:t>, "Not enough memory!\n");</a:t>
            </a:r>
          </a:p>
          <a:p>
            <a:pPr marL="0" indent="0">
              <a:buNone/>
            </a:pPr>
            <a:r>
              <a:rPr lang="en-US" dirty="0"/>
              <a:t>exit(1);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// do something</a:t>
            </a:r>
          </a:p>
          <a:p>
            <a:pPr marL="0" indent="0">
              <a:buNone/>
            </a:pPr>
            <a:r>
              <a:rPr lang="en-US" dirty="0"/>
              <a:t>exit(0);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7862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Stdio.h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source file that refers to a input/output library function must contain 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When the name is bracketed by &lt; and &gt; a search is made for the header in a standard set of places</a:t>
            </a:r>
          </a:p>
          <a:p>
            <a:pPr marL="0" indent="0">
              <a:buNone/>
            </a:pPr>
            <a:r>
              <a:rPr lang="en-US" dirty="0"/>
              <a:t>On Unix systems, typically in the directory /</a:t>
            </a:r>
            <a:r>
              <a:rPr lang="en-US" dirty="0" err="1"/>
              <a:t>usr</a:t>
            </a:r>
            <a:r>
              <a:rPr lang="en-US" dirty="0"/>
              <a:t>/include</a:t>
            </a:r>
          </a:p>
        </p:txBody>
      </p:sp>
    </p:spTree>
    <p:extLst>
      <p:ext uri="{BB962C8B-B14F-4D97-AF65-F5344CB8AC3E}">
        <p14:creationId xmlns:p14="http://schemas.microsoft.com/office/powerpoint/2010/main" val="8839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ctype.h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c;</a:t>
            </a:r>
          </a:p>
          <a:p>
            <a:pPr marL="0" indent="0">
              <a:buNone/>
            </a:pPr>
            <a:r>
              <a:rPr lang="en-US" dirty="0"/>
              <a:t>while ((c = </a:t>
            </a:r>
            <a:r>
              <a:rPr lang="en-US" dirty="0" err="1"/>
              <a:t>getchar</a:t>
            </a:r>
            <a:r>
              <a:rPr lang="en-US" dirty="0"/>
              <a:t>()) != EOF)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err="1"/>
              <a:t>putchar</a:t>
            </a:r>
            <a:r>
              <a:rPr lang="en-US" dirty="0"/>
              <a:t>(</a:t>
            </a:r>
            <a:r>
              <a:rPr lang="en-US" dirty="0" err="1"/>
              <a:t>tolower</a:t>
            </a:r>
            <a:r>
              <a:rPr lang="en-US" dirty="0"/>
              <a:t>(c));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0784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Formatted Output - </a:t>
            </a:r>
            <a:r>
              <a:rPr lang="en-US" dirty="0" err="1" smtClean="0"/>
              <a:t>printf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printf</a:t>
            </a:r>
            <a:r>
              <a:rPr lang="en-US" dirty="0"/>
              <a:t>(char *format, arg1, arg2, </a:t>
            </a:r>
            <a:r>
              <a:rPr lang="en-US" dirty="0" smtClean="0"/>
              <a:t>...);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converts, formats, and prints its arguments on </a:t>
            </a:r>
            <a:r>
              <a:rPr lang="en-US" dirty="0" smtClean="0"/>
              <a:t>the standard </a:t>
            </a:r>
            <a:r>
              <a:rPr lang="en-US" dirty="0"/>
              <a:t>output under control of the format.</a:t>
            </a:r>
          </a:p>
          <a:p>
            <a:r>
              <a:rPr lang="en-US" dirty="0" smtClean="0"/>
              <a:t>It </a:t>
            </a:r>
            <a:r>
              <a:rPr lang="en-US" dirty="0"/>
              <a:t>returns the number of characters printed.</a:t>
            </a:r>
          </a:p>
          <a:p>
            <a:r>
              <a:rPr lang="es-ES" dirty="0" err="1" smtClean="0"/>
              <a:t>printf</a:t>
            </a:r>
            <a:r>
              <a:rPr lang="es-ES" dirty="0"/>
              <a:t>("x = %d, y = %</a:t>
            </a:r>
            <a:r>
              <a:rPr lang="es-ES" dirty="0" smtClean="0"/>
              <a:t>d\n</a:t>
            </a:r>
            <a:r>
              <a:rPr lang="es-ES" dirty="0"/>
              <a:t>", x, y</a:t>
            </a:r>
            <a:r>
              <a:rPr lang="es-ES" dirty="0" smtClean="0"/>
              <a:t>);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03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</a:t>
            </a:r>
            <a:r>
              <a:rPr lang="en-US" dirty="0" err="1" smtClean="0"/>
              <a:t>printf</a:t>
            </a:r>
            <a:r>
              <a:rPr lang="en-US" dirty="0" smtClean="0"/>
              <a:t> Conversions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733425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33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(s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char *s = "My name is %s";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(s); // equivalent to </a:t>
            </a:r>
            <a:r>
              <a:rPr lang="en-US" dirty="0" err="1"/>
              <a:t>printf</a:t>
            </a:r>
            <a:r>
              <a:rPr lang="en-US" dirty="0"/>
              <a:t>("My name is %s");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("%s", s); // safe</a:t>
            </a:r>
          </a:p>
        </p:txBody>
      </p:sp>
    </p:spTree>
    <p:extLst>
      <p:ext uri="{BB962C8B-B14F-4D97-AF65-F5344CB8AC3E}">
        <p14:creationId xmlns:p14="http://schemas.microsoft.com/office/powerpoint/2010/main" val="186795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 to 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sprintf</a:t>
            </a:r>
            <a:r>
              <a:rPr lang="en-US" dirty="0"/>
              <a:t>(char *string, char *format, arg1, arg2, </a:t>
            </a:r>
            <a:r>
              <a:rPr lang="en-US" dirty="0" smtClean="0"/>
              <a:t>...);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3276600"/>
            <a:ext cx="68961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685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Formatted Input  - </a:t>
            </a:r>
            <a:r>
              <a:rPr lang="en-US" dirty="0" err="1" smtClean="0"/>
              <a:t>scanf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scanf</a:t>
            </a:r>
            <a:r>
              <a:rPr lang="en-US" dirty="0"/>
              <a:t>(char *format, </a:t>
            </a:r>
            <a:r>
              <a:rPr lang="en-US" dirty="0" smtClean="0"/>
              <a:t>...);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09800"/>
            <a:ext cx="67818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016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from a String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76600"/>
            <a:ext cx="621982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65018" y="1824059"/>
            <a:ext cx="792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sscanf</a:t>
            </a:r>
            <a:r>
              <a:rPr lang="en-US" dirty="0"/>
              <a:t>(char *string, char *format, arg1, arg2, ...);</a:t>
            </a:r>
          </a:p>
        </p:txBody>
      </p:sp>
    </p:spTree>
    <p:extLst>
      <p:ext uri="{BB962C8B-B14F-4D97-AF65-F5344CB8AC3E}">
        <p14:creationId xmlns:p14="http://schemas.microsoft.com/office/powerpoint/2010/main" val="136427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334</Words>
  <Application>Microsoft Office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Standard Input/Ouput in C</vt:lpstr>
      <vt:lpstr>Stdio.h</vt:lpstr>
      <vt:lpstr>Sample Example</vt:lpstr>
      <vt:lpstr>Formatted Output - printf</vt:lpstr>
      <vt:lpstr>Basic printf Conversions</vt:lpstr>
      <vt:lpstr>What can go wrong?</vt:lpstr>
      <vt:lpstr>Print to String</vt:lpstr>
      <vt:lpstr>Formatted Input  - scanf</vt:lpstr>
      <vt:lpstr>Read from a String</vt:lpstr>
      <vt:lpstr>Example</vt:lpstr>
      <vt:lpstr>Error Handling – stderr and exit</vt:lpstr>
      <vt:lpstr>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Input/Ouput in C</dc:title>
  <dc:creator>Keerthi</dc:creator>
  <cp:lastModifiedBy>Keerthi</cp:lastModifiedBy>
  <cp:revision>3</cp:revision>
  <dcterms:created xsi:type="dcterms:W3CDTF">2013-10-24T00:11:05Z</dcterms:created>
  <dcterms:modified xsi:type="dcterms:W3CDTF">2013-10-24T00:31:16Z</dcterms:modified>
</cp:coreProperties>
</file>