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1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3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08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20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7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97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5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9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0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3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7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8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110F-8A83-4646-815B-4FBBE957E332}" type="datetimeFigureOut">
              <a:rPr lang="en-US" smtClean="0"/>
              <a:t>2014-09-22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C73DA-38F6-49EB-B4F3-778041AA79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90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Functions, Pointers,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Keerthi</a:t>
            </a:r>
            <a:r>
              <a:rPr lang="en-US" dirty="0" smtClean="0"/>
              <a:t> </a:t>
            </a:r>
            <a:r>
              <a:rPr lang="en-US" dirty="0" err="1" smtClean="0"/>
              <a:t>Nelaturu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115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main()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i = 0;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j = 0; 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 Starting main : i = %d, j = %d\n", i, j); </a:t>
            </a:r>
            <a:r>
              <a:rPr lang="en-US" dirty="0" err="1" smtClean="0"/>
              <a:t>printf</a:t>
            </a:r>
            <a:r>
              <a:rPr lang="en-US" dirty="0" smtClean="0"/>
              <a:t>("Calling fiddle now\n");</a:t>
            </a:r>
          </a:p>
          <a:p>
            <a:pPr marL="0" indent="0">
              <a:buNone/>
            </a:pPr>
            <a:r>
              <a:rPr lang="en-US" dirty="0" smtClean="0"/>
              <a:t>fiddle(i, &amp;j); 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("Returned from fiddle\n");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("Finishing main : i = %d, j = %d\n", i, j);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0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and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Arrays and Pointers are related</a:t>
            </a:r>
          </a:p>
          <a:p>
            <a:r>
              <a:rPr lang="en-US" dirty="0" smtClean="0"/>
              <a:t>Array is a pointer to the 0</a:t>
            </a:r>
            <a:r>
              <a:rPr lang="en-US" baseline="30000" dirty="0" smtClean="0"/>
              <a:t>th</a:t>
            </a:r>
            <a:r>
              <a:rPr lang="en-US" dirty="0" smtClean="0"/>
              <a:t> element of the Array.</a:t>
            </a:r>
          </a:p>
          <a:p>
            <a:r>
              <a:rPr lang="en-US" dirty="0" smtClean="0"/>
              <a:t>We can modify values of an array in a function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38600"/>
            <a:ext cx="5627163" cy="1835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24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function which calls itself</a:t>
            </a:r>
          </a:p>
          <a:p>
            <a:r>
              <a:rPr lang="en-US" dirty="0" smtClean="0"/>
              <a:t>Used when evaluating mathematical functions</a:t>
            </a:r>
          </a:p>
          <a:p>
            <a:pPr marL="0" indent="0">
              <a:buNone/>
            </a:pPr>
            <a:r>
              <a:rPr lang="en-US" dirty="0" smtClean="0"/>
              <a:t>Example: Linked lists or binary trees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935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Function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Fibonacci Series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2514600"/>
            <a:ext cx="429577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311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Function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fib(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/* Fibonacci value of a number */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switch(</a:t>
            </a:r>
            <a:r>
              <a:rPr lang="en-US" dirty="0" err="1" smtClean="0"/>
              <a:t>num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case 0: return(0);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break;</a:t>
            </a:r>
          </a:p>
          <a:p>
            <a:pPr marL="0" indent="0">
              <a:buNone/>
            </a:pPr>
            <a:r>
              <a:rPr lang="en-US" dirty="0" smtClean="0"/>
              <a:t>case 1: return(1);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break; </a:t>
            </a:r>
          </a:p>
          <a:p>
            <a:pPr marL="0" indent="0">
              <a:buNone/>
            </a:pPr>
            <a:r>
              <a:rPr lang="en-US" dirty="0" smtClean="0"/>
              <a:t>default: /* Including recursive calls */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return(fib(</a:t>
            </a:r>
            <a:r>
              <a:rPr lang="en-US" dirty="0" err="1" smtClean="0"/>
              <a:t>num</a:t>
            </a:r>
            <a:r>
              <a:rPr lang="en-US" dirty="0" smtClean="0"/>
              <a:t> - 1) + fib(</a:t>
            </a:r>
            <a:r>
              <a:rPr lang="en-US" dirty="0" err="1" smtClean="0"/>
              <a:t>num</a:t>
            </a:r>
            <a:r>
              <a:rPr lang="en-US" dirty="0" smtClean="0"/>
              <a:t> - 2));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break;</a:t>
            </a:r>
          </a:p>
          <a:p>
            <a:pPr marL="0" indent="0">
              <a:buNone/>
            </a:pPr>
            <a:r>
              <a:rPr lang="en-US" dirty="0" smtClean="0"/>
              <a:t> }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32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Collection of variables</a:t>
            </a:r>
          </a:p>
          <a:p>
            <a:r>
              <a:rPr lang="en-US" dirty="0" smtClean="0"/>
              <a:t>Each variable can be of different type</a:t>
            </a:r>
          </a:p>
          <a:p>
            <a:r>
              <a:rPr lang="en-US" dirty="0" smtClean="0"/>
              <a:t>It can use other structures, arrays and pointers as members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Definition of Structures: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char name[64]; </a:t>
            </a:r>
          </a:p>
          <a:p>
            <a:pPr marL="0" indent="0">
              <a:buNone/>
            </a:pPr>
            <a:r>
              <a:rPr lang="en-US" dirty="0" smtClean="0"/>
              <a:t>char course[128];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age;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year;</a:t>
            </a:r>
          </a:p>
          <a:p>
            <a:pPr marL="0" indent="0">
              <a:buNone/>
            </a:pPr>
            <a:r>
              <a:rPr lang="en-US" dirty="0" smtClean="0"/>
              <a:t> } student;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Declaraion</a:t>
            </a:r>
            <a:r>
              <a:rPr lang="en-US" dirty="0" smtClean="0"/>
              <a:t> of Structure: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student </a:t>
            </a:r>
            <a:r>
              <a:rPr lang="en-US" dirty="0" err="1" smtClean="0"/>
              <a:t>st_rec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593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Accessing a structure</a:t>
            </a:r>
          </a:p>
          <a:p>
            <a:pPr marL="0" indent="0">
              <a:buNone/>
            </a:pPr>
            <a:r>
              <a:rPr lang="en-US" dirty="0" smtClean="0"/>
              <a:t>	st_rec.name</a:t>
            </a:r>
          </a:p>
          <a:p>
            <a:pPr marL="0" indent="0">
              <a:buNone/>
            </a:pPr>
            <a:r>
              <a:rPr lang="en-US" dirty="0" smtClean="0"/>
              <a:t>Usage: </a:t>
            </a:r>
          </a:p>
          <a:p>
            <a:pPr marL="514350" indent="-514350">
              <a:buAutoNum type="arabicPeriod"/>
            </a:pPr>
            <a:r>
              <a:rPr lang="en-US" dirty="0" smtClean="0"/>
              <a:t>Complex variables</a:t>
            </a:r>
          </a:p>
          <a:p>
            <a:pPr marL="514350" indent="-514350">
              <a:buAutoNum type="arabicPeriod"/>
            </a:pPr>
            <a:r>
              <a:rPr lang="en-US" dirty="0" smtClean="0"/>
              <a:t>Multi-dimensional space points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Arrays of structures</a:t>
            </a:r>
          </a:p>
          <a:p>
            <a:pPr marL="514350" indent="-514350">
              <a:buAutoNum type="arabicPeriod"/>
            </a:pPr>
            <a:r>
              <a:rPr lang="en-US" dirty="0" smtClean="0"/>
              <a:t>Fields including pointers to its own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73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Also called as subroutines or procedures</a:t>
            </a:r>
          </a:p>
          <a:p>
            <a:r>
              <a:rPr lang="en-US" dirty="0" smtClean="0"/>
              <a:t>Return statement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double power(double </a:t>
            </a:r>
            <a:r>
              <a:rPr lang="en-US" dirty="0" err="1" smtClean="0"/>
              <a:t>val</a:t>
            </a:r>
            <a:r>
              <a:rPr lang="en-US" dirty="0" smtClean="0"/>
              <a:t>, unsigned </a:t>
            </a:r>
            <a:r>
              <a:rPr lang="en-US" dirty="0" err="1" smtClean="0"/>
              <a:t>pow</a:t>
            </a:r>
            <a:r>
              <a:rPr lang="en-US" dirty="0" smtClean="0"/>
              <a:t>)            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ret_val</a:t>
            </a:r>
            <a:r>
              <a:rPr lang="en-US" dirty="0" smtClean="0"/>
              <a:t> = 1.0; </a:t>
            </a:r>
          </a:p>
          <a:p>
            <a:pPr marL="0" indent="0">
              <a:buNone/>
            </a:pPr>
            <a:r>
              <a:rPr lang="en-US" dirty="0" smtClean="0"/>
              <a:t>unsigned i; </a:t>
            </a:r>
          </a:p>
          <a:p>
            <a:pPr marL="0" indent="0">
              <a:buNone/>
            </a:pPr>
            <a:r>
              <a:rPr lang="en-US" dirty="0" smtClean="0"/>
              <a:t>for(i = 0; i &lt; </a:t>
            </a:r>
            <a:r>
              <a:rPr lang="en-US" dirty="0" err="1" smtClean="0"/>
              <a:t>pow</a:t>
            </a:r>
            <a:r>
              <a:rPr lang="en-US" dirty="0" smtClean="0"/>
              <a:t>; i++) </a:t>
            </a:r>
          </a:p>
          <a:p>
            <a:pPr marL="0" indent="0">
              <a:buNone/>
            </a:pPr>
            <a:r>
              <a:rPr lang="en-US" dirty="0" err="1" smtClean="0"/>
              <a:t>ret_val</a:t>
            </a:r>
            <a:r>
              <a:rPr lang="en-US" dirty="0" smtClean="0"/>
              <a:t> *= </a:t>
            </a:r>
            <a:r>
              <a:rPr lang="en-US" dirty="0" err="1" smtClean="0"/>
              <a:t>val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 smtClean="0"/>
              <a:t>return(</a:t>
            </a:r>
            <a:r>
              <a:rPr lang="en-US" dirty="0" err="1" smtClean="0"/>
              <a:t>ret_val</a:t>
            </a:r>
            <a:r>
              <a:rPr lang="en-US" dirty="0" smtClean="0"/>
              <a:t>);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Calling a Function:  result = power(3, 4);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use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</a:t>
            </a:r>
          </a:p>
          <a:p>
            <a:endParaRPr lang="en-US" dirty="0"/>
          </a:p>
          <a:p>
            <a:r>
              <a:rPr lang="en-US" dirty="0" smtClean="0"/>
              <a:t>Definition</a:t>
            </a:r>
          </a:p>
          <a:p>
            <a:endParaRPr lang="en-US" dirty="0"/>
          </a:p>
          <a:p>
            <a:r>
              <a:rPr lang="en-US" dirty="0" smtClean="0"/>
              <a:t>Call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93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cannot be declared in another function</a:t>
            </a:r>
          </a:p>
          <a:p>
            <a:r>
              <a:rPr lang="en-US" dirty="0" smtClean="0"/>
              <a:t>Order of function declaration doesn’t matter when calling them</a:t>
            </a:r>
          </a:p>
          <a:p>
            <a:r>
              <a:rPr lang="en-US" dirty="0" smtClean="0"/>
              <a:t>A function can be called any number of times</a:t>
            </a:r>
          </a:p>
          <a:p>
            <a:r>
              <a:rPr lang="en-US" dirty="0" smtClean="0"/>
              <a:t>Any function can be called from any other even 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47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Example of a function without return value: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error_line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line)</a:t>
            </a:r>
          </a:p>
          <a:p>
            <a:pPr marL="0" indent="0">
              <a:buNone/>
            </a:pPr>
            <a:r>
              <a:rPr lang="en-US" dirty="0" smtClean="0"/>
              <a:t> { </a:t>
            </a:r>
          </a:p>
          <a:p>
            <a:pPr marL="0" indent="0">
              <a:buNone/>
            </a:pPr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stderr</a:t>
            </a:r>
            <a:r>
              <a:rPr lang="en-US" dirty="0" smtClean="0"/>
              <a:t>, "Error in input data: line %d\n", line);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Note: void is optional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5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Function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variables</a:t>
            </a:r>
          </a:p>
          <a:p>
            <a:pPr lvl="1"/>
            <a:r>
              <a:rPr lang="en-CA" dirty="0" smtClean="0"/>
              <a:t>Local scope, store in the call stack</a:t>
            </a:r>
            <a:endParaRPr lang="en-US" dirty="0" smtClean="0"/>
          </a:p>
          <a:p>
            <a:r>
              <a:rPr lang="en-US" dirty="0" smtClean="0"/>
              <a:t>Static variables</a:t>
            </a:r>
          </a:p>
          <a:p>
            <a:pPr lvl="1"/>
            <a:r>
              <a:rPr lang="en-CA" dirty="0" smtClean="0"/>
              <a:t>Local scope, single and statically allocated</a:t>
            </a:r>
            <a:endParaRPr lang="en-US" dirty="0" smtClean="0"/>
          </a:p>
          <a:p>
            <a:r>
              <a:rPr lang="en-US" dirty="0" smtClean="0"/>
              <a:t>Global variables</a:t>
            </a:r>
          </a:p>
          <a:p>
            <a:pPr lvl="1"/>
            <a:r>
              <a:rPr lang="en-CA" dirty="0" smtClean="0"/>
              <a:t>Accessible in every 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51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function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cannot do direct manipulation of arguments of function</a:t>
            </a:r>
          </a:p>
          <a:p>
            <a:r>
              <a:rPr lang="en-US" dirty="0" smtClean="0"/>
              <a:t>Value passed is just a copy or local variable</a:t>
            </a:r>
          </a:p>
          <a:p>
            <a:r>
              <a:rPr lang="en-US" dirty="0" smtClean="0"/>
              <a:t>Can be done by passing address of the variable – Pointers!!!!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3849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of any variable will be represented by using ‘&amp;’</a:t>
            </a:r>
          </a:p>
          <a:p>
            <a:pPr marL="0" indent="0">
              <a:buNone/>
            </a:pPr>
            <a:r>
              <a:rPr lang="en-US" dirty="0" smtClean="0"/>
              <a:t>Ex: &amp;I</a:t>
            </a:r>
          </a:p>
          <a:p>
            <a:pPr marL="0" indent="0">
              <a:buNone/>
            </a:pPr>
            <a:r>
              <a:rPr lang="en-US" dirty="0" smtClean="0"/>
              <a:t>Declaration of pointer: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*pi = &amp;I;</a:t>
            </a:r>
          </a:p>
          <a:p>
            <a:pPr marL="0" indent="0">
              <a:buNone/>
            </a:pPr>
            <a:r>
              <a:rPr lang="en-US" dirty="0" smtClean="0"/>
              <a:t>De-referencing a pointer:</a:t>
            </a:r>
          </a:p>
          <a:p>
            <a:pPr marL="0" indent="0">
              <a:buNone/>
            </a:pPr>
            <a:r>
              <a:rPr lang="en-US" dirty="0" smtClean="0"/>
              <a:t>j = *pi;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767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fiddle(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*y) </a:t>
            </a:r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 Starting fiddle: x = %d, y = %d\n", x, *y);</a:t>
            </a:r>
          </a:p>
          <a:p>
            <a:pPr marL="0" indent="0">
              <a:buNone/>
            </a:pPr>
            <a:r>
              <a:rPr lang="en-US" dirty="0" smtClean="0"/>
              <a:t> x ++; </a:t>
            </a:r>
          </a:p>
          <a:p>
            <a:pPr marL="0" indent="0">
              <a:buNone/>
            </a:pPr>
            <a:r>
              <a:rPr lang="en-US" dirty="0" smtClean="0"/>
              <a:t>(*y)++; 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("Finishing fiddle: x = %d, y = %d\n", x, *y);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70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590</Words>
  <Application>Microsoft Macintosh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Functions, Pointers, Structures</vt:lpstr>
      <vt:lpstr>Functions</vt:lpstr>
      <vt:lpstr>Steps to use a function</vt:lpstr>
      <vt:lpstr>Rules to remember</vt:lpstr>
      <vt:lpstr>Functions</vt:lpstr>
      <vt:lpstr>Scope of Function Variables</vt:lpstr>
      <vt:lpstr>Modifying function arguments</vt:lpstr>
      <vt:lpstr>Pointers</vt:lpstr>
      <vt:lpstr>Pointers Example</vt:lpstr>
      <vt:lpstr>Pointers Example</vt:lpstr>
      <vt:lpstr>Arrays and Pointers</vt:lpstr>
      <vt:lpstr>Recursive Functions</vt:lpstr>
      <vt:lpstr>Recursive Function Example</vt:lpstr>
      <vt:lpstr>Recursive Function Example</vt:lpstr>
      <vt:lpstr>Structures in C</vt:lpstr>
      <vt:lpstr>Structures in 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Functions, Pointers, Structures</dc:title>
  <dc:creator>Keerthi</dc:creator>
  <cp:lastModifiedBy>Keerthi Nelaturu</cp:lastModifiedBy>
  <cp:revision>11</cp:revision>
  <dcterms:created xsi:type="dcterms:W3CDTF">2013-10-02T22:46:00Z</dcterms:created>
  <dcterms:modified xsi:type="dcterms:W3CDTF">2014-09-23T00:32:13Z</dcterms:modified>
</cp:coreProperties>
</file>