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1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2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5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30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7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06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3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9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7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3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89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98F50-1A79-F64A-B681-7CA5E7A853D2}" type="datetimeFigureOut">
              <a:rPr lang="en-US" smtClean="0"/>
              <a:t>2014-10-06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49941-0A9B-8940-8B43-87B7DDB2A5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0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File </a:t>
            </a:r>
            <a:r>
              <a:rPr lang="en-US" dirty="0" err="1" smtClean="0"/>
              <a:t>Input/Output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2014/10/07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312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I/O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274837"/>
            <a:ext cx="74137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size_t</a:t>
            </a:r>
            <a:r>
              <a:rPr lang="en-US" sz="2800" dirty="0" smtClean="0"/>
              <a:t> </a:t>
            </a:r>
            <a:r>
              <a:rPr lang="en-US" sz="2800" dirty="0" err="1" smtClean="0"/>
              <a:t>fread</a:t>
            </a:r>
            <a:r>
              <a:rPr lang="en-US" sz="2800" dirty="0" smtClean="0"/>
              <a:t>(void *</a:t>
            </a:r>
            <a:r>
              <a:rPr lang="en-US" sz="2800" dirty="0" err="1" smtClean="0"/>
              <a:t>ptr</a:t>
            </a:r>
            <a:r>
              <a:rPr lang="en-US" sz="2800" dirty="0" smtClean="0"/>
              <a:t>, </a:t>
            </a:r>
            <a:r>
              <a:rPr lang="en-US" sz="2800" dirty="0" err="1" smtClean="0"/>
              <a:t>size_t</a:t>
            </a:r>
            <a:r>
              <a:rPr lang="en-US" sz="2800" dirty="0" smtClean="0"/>
              <a:t> </a:t>
            </a:r>
            <a:r>
              <a:rPr lang="en-US" sz="2800" dirty="0" err="1" smtClean="0"/>
              <a:t>size_of_elements</a:t>
            </a:r>
            <a:r>
              <a:rPr lang="en-US" sz="2800" dirty="0" smtClean="0"/>
              <a:t>, </a:t>
            </a:r>
          </a:p>
          <a:p>
            <a:r>
              <a:rPr lang="en-US" sz="2800" dirty="0" smtClean="0"/>
              <a:t>             </a:t>
            </a:r>
            <a:r>
              <a:rPr lang="en-US" sz="2800" dirty="0" err="1" smtClean="0"/>
              <a:t>size_t</a:t>
            </a:r>
            <a:r>
              <a:rPr lang="en-US" sz="2800" dirty="0" smtClean="0"/>
              <a:t> </a:t>
            </a:r>
            <a:r>
              <a:rPr lang="en-US" sz="2800" dirty="0" err="1" smtClean="0"/>
              <a:t>number_of_elements</a:t>
            </a:r>
            <a:r>
              <a:rPr lang="en-US" sz="2800" dirty="0" smtClean="0"/>
              <a:t>, FILE *</a:t>
            </a:r>
            <a:r>
              <a:rPr lang="en-US" sz="2800" dirty="0" err="1" smtClean="0"/>
              <a:t>a_file</a:t>
            </a:r>
            <a:r>
              <a:rPr lang="en-US" sz="2800" dirty="0" smtClean="0"/>
              <a:t>);</a:t>
            </a:r>
          </a:p>
          <a:p>
            <a:r>
              <a:rPr lang="en-US" sz="2800" dirty="0" smtClean="0"/>
              <a:t>              </a:t>
            </a:r>
          </a:p>
          <a:p>
            <a:r>
              <a:rPr lang="en-US" sz="2800" dirty="0" err="1" smtClean="0"/>
              <a:t>size_t</a:t>
            </a:r>
            <a:r>
              <a:rPr lang="en-US" sz="2800" dirty="0" smtClean="0"/>
              <a:t> </a:t>
            </a:r>
            <a:r>
              <a:rPr lang="en-US" sz="2800" dirty="0" err="1" smtClean="0"/>
              <a:t>fwrite</a:t>
            </a:r>
            <a:r>
              <a:rPr lang="en-US" sz="2800" dirty="0" smtClean="0"/>
              <a:t>(</a:t>
            </a:r>
            <a:r>
              <a:rPr lang="en-US" sz="2800" dirty="0" err="1" smtClean="0"/>
              <a:t>const</a:t>
            </a:r>
            <a:r>
              <a:rPr lang="en-US" sz="2800" dirty="0" smtClean="0"/>
              <a:t> void *</a:t>
            </a:r>
            <a:r>
              <a:rPr lang="en-US" sz="2800" dirty="0" err="1" smtClean="0"/>
              <a:t>ptr</a:t>
            </a:r>
            <a:r>
              <a:rPr lang="en-US" sz="2800" dirty="0" smtClean="0"/>
              <a:t>, </a:t>
            </a:r>
            <a:r>
              <a:rPr lang="en-US" sz="2800" dirty="0" err="1" smtClean="0"/>
              <a:t>size_t</a:t>
            </a:r>
            <a:r>
              <a:rPr lang="en-US" sz="2800" dirty="0" smtClean="0"/>
              <a:t> </a:t>
            </a:r>
            <a:r>
              <a:rPr lang="en-US" sz="2800" dirty="0" err="1" smtClean="0"/>
              <a:t>size_of_elements</a:t>
            </a:r>
            <a:r>
              <a:rPr lang="en-US" sz="2800" dirty="0" smtClean="0"/>
              <a:t>, </a:t>
            </a:r>
          </a:p>
          <a:p>
            <a:r>
              <a:rPr lang="en-US" sz="2800" dirty="0" smtClean="0"/>
              <a:t>             </a:t>
            </a:r>
            <a:r>
              <a:rPr lang="en-US" sz="2800" dirty="0" err="1" smtClean="0"/>
              <a:t>size_t</a:t>
            </a:r>
            <a:r>
              <a:rPr lang="en-US" sz="2800" dirty="0" smtClean="0"/>
              <a:t> </a:t>
            </a:r>
            <a:r>
              <a:rPr lang="en-US" sz="2800" dirty="0" err="1" smtClean="0"/>
              <a:t>number_of_elements</a:t>
            </a:r>
            <a:r>
              <a:rPr lang="en-US" sz="2800" dirty="0" smtClean="0"/>
              <a:t>, FILE *</a:t>
            </a:r>
            <a:r>
              <a:rPr lang="en-US" sz="2800" dirty="0" err="1" smtClean="0"/>
              <a:t>a_file</a:t>
            </a:r>
            <a:r>
              <a:rPr lang="en-US" sz="2800" dirty="0" smtClean="0"/>
              <a:t>);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60860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will learn?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</a:t>
            </a:r>
          </a:p>
          <a:p>
            <a:r>
              <a:rPr lang="en-US" dirty="0" smtClean="0"/>
              <a:t>Open </a:t>
            </a:r>
          </a:p>
          <a:p>
            <a:r>
              <a:rPr lang="en-US" dirty="0" smtClean="0"/>
              <a:t>Close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80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Sequence of bytes – binary and text</a:t>
            </a:r>
          </a:p>
          <a:p>
            <a:r>
              <a:rPr lang="en-US" dirty="0" smtClean="0"/>
              <a:t>Opening a file</a:t>
            </a:r>
          </a:p>
          <a:p>
            <a:pPr marL="0" indent="0">
              <a:buNone/>
            </a:pPr>
            <a:r>
              <a:rPr lang="en-US" dirty="0" smtClean="0"/>
              <a:t>     -   FILE *</a:t>
            </a:r>
            <a:r>
              <a:rPr lang="en-US" dirty="0" err="1" smtClean="0"/>
              <a:t>fopen</a:t>
            </a:r>
            <a:r>
              <a:rPr lang="en-US" dirty="0" smtClean="0"/>
              <a:t>(</a:t>
            </a:r>
            <a:r>
              <a:rPr lang="en-US" dirty="0" err="1" smtClean="0"/>
              <a:t>const</a:t>
            </a:r>
            <a:r>
              <a:rPr lang="en-US" dirty="0" smtClean="0"/>
              <a:t> char * filename,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</a:t>
            </a:r>
            <a:r>
              <a:rPr lang="en-US" dirty="0" err="1" smtClean="0"/>
              <a:t>const</a:t>
            </a:r>
            <a:r>
              <a:rPr lang="en-US" dirty="0" smtClean="0"/>
              <a:t> char * mode);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310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Modes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331" r="746"/>
          <a:stretch/>
        </p:blipFill>
        <p:spPr>
          <a:xfrm>
            <a:off x="113161" y="1688224"/>
            <a:ext cx="9030839" cy="3806526"/>
          </a:xfrm>
        </p:spPr>
      </p:pic>
      <p:sp>
        <p:nvSpPr>
          <p:cNvPr id="6" name="Rectangle 5"/>
          <p:cNvSpPr/>
          <p:nvPr/>
        </p:nvSpPr>
        <p:spPr>
          <a:xfrm>
            <a:off x="1720196" y="5733826"/>
            <a:ext cx="610045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pl-PL" dirty="0" smtClean="0"/>
              <a:t>"</a:t>
            </a:r>
            <a:r>
              <a:rPr lang="pl-PL" dirty="0" err="1" smtClean="0"/>
              <a:t>rb</a:t>
            </a:r>
            <a:r>
              <a:rPr lang="pl-PL" dirty="0" smtClean="0"/>
              <a:t>", "</a:t>
            </a:r>
            <a:r>
              <a:rPr lang="pl-PL" dirty="0" err="1" smtClean="0"/>
              <a:t>wb</a:t>
            </a:r>
            <a:r>
              <a:rPr lang="pl-PL" dirty="0" smtClean="0"/>
              <a:t>", "ab", "</a:t>
            </a:r>
            <a:r>
              <a:rPr lang="pl-PL" dirty="0" err="1" smtClean="0"/>
              <a:t>rb</a:t>
            </a:r>
            <a:r>
              <a:rPr lang="pl-PL" dirty="0" smtClean="0"/>
              <a:t>+", "</a:t>
            </a:r>
            <a:r>
              <a:rPr lang="pl-PL" dirty="0" err="1" smtClean="0"/>
              <a:t>r+b</a:t>
            </a:r>
            <a:r>
              <a:rPr lang="pl-PL" dirty="0" smtClean="0"/>
              <a:t>", "</a:t>
            </a:r>
            <a:r>
              <a:rPr lang="pl-PL" dirty="0" err="1" smtClean="0"/>
              <a:t>wb</a:t>
            </a:r>
            <a:r>
              <a:rPr lang="pl-PL" dirty="0" smtClean="0"/>
              <a:t>+", "</a:t>
            </a:r>
            <a:r>
              <a:rPr lang="pl-PL" dirty="0" err="1" smtClean="0"/>
              <a:t>w+b</a:t>
            </a:r>
            <a:r>
              <a:rPr lang="pl-PL" dirty="0" smtClean="0"/>
              <a:t>", "ab+", "</a:t>
            </a:r>
            <a:r>
              <a:rPr lang="pl-PL" dirty="0" err="1" smtClean="0"/>
              <a:t>a+b</a:t>
            </a:r>
            <a:r>
              <a:rPr lang="pl-PL" dirty="0" smtClean="0"/>
              <a:t>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858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Close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0499" y="2489816"/>
            <a:ext cx="5607733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</a:t>
            </a:r>
            <a:r>
              <a:rPr lang="en-US" sz="3200" dirty="0" err="1" smtClean="0"/>
              <a:t>int</a:t>
            </a:r>
            <a:r>
              <a:rPr lang="en-US" sz="3200" dirty="0" smtClean="0"/>
              <a:t> </a:t>
            </a:r>
            <a:r>
              <a:rPr lang="en-US" sz="3200" dirty="0" err="1" smtClean="0"/>
              <a:t>fclose</a:t>
            </a:r>
            <a:r>
              <a:rPr lang="en-US" sz="3200" dirty="0" smtClean="0"/>
              <a:t>( FILE *</a:t>
            </a:r>
            <a:r>
              <a:rPr lang="en-US" sz="3200" dirty="0" err="1" smtClean="0"/>
              <a:t>fp</a:t>
            </a:r>
            <a:r>
              <a:rPr lang="en-US" sz="3200" dirty="0" smtClean="0"/>
              <a:t> );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797995" y="3625156"/>
            <a:ext cx="4476128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Returns 0 on </a:t>
            </a:r>
            <a:r>
              <a:rPr lang="en-US" dirty="0" err="1" smtClean="0"/>
              <a:t>Successs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EOF for an error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164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a File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0341" y="1534157"/>
            <a:ext cx="38274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 err="1" smtClean="0"/>
              <a:t>fputc</a:t>
            </a:r>
            <a:r>
              <a:rPr lang="en-US" sz="2800" dirty="0" smtClean="0"/>
              <a:t>( </a:t>
            </a:r>
            <a:r>
              <a:rPr lang="en-US" sz="2800" dirty="0" err="1" smtClean="0"/>
              <a:t>int</a:t>
            </a:r>
            <a:r>
              <a:rPr lang="en-US" sz="2800" dirty="0" smtClean="0"/>
              <a:t> c, FILE *</a:t>
            </a:r>
            <a:r>
              <a:rPr lang="en-US" sz="2800" dirty="0" err="1" smtClean="0"/>
              <a:t>fp</a:t>
            </a:r>
            <a:r>
              <a:rPr lang="en-US" sz="2800" dirty="0" smtClean="0"/>
              <a:t> );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68355" y="2502419"/>
            <a:ext cx="51015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/>
              <a:t>int</a:t>
            </a:r>
            <a:r>
              <a:rPr lang="en-US" sz="2800" dirty="0"/>
              <a:t> </a:t>
            </a:r>
            <a:r>
              <a:rPr lang="en-US" sz="2800" dirty="0" err="1"/>
              <a:t>fputs</a:t>
            </a:r>
            <a:r>
              <a:rPr lang="en-US" sz="2800" dirty="0"/>
              <a:t>( </a:t>
            </a:r>
            <a:r>
              <a:rPr lang="en-US" sz="2800" dirty="0" err="1"/>
              <a:t>const</a:t>
            </a:r>
            <a:r>
              <a:rPr lang="en-US" sz="2800" dirty="0"/>
              <a:t> char *s, FILE *</a:t>
            </a:r>
            <a:r>
              <a:rPr lang="en-US" sz="2800" dirty="0" err="1"/>
              <a:t>fp</a:t>
            </a:r>
            <a:r>
              <a:rPr lang="en-US" sz="2800" dirty="0"/>
              <a:t> );</a:t>
            </a:r>
          </a:p>
        </p:txBody>
      </p:sp>
    </p:spTree>
    <p:extLst>
      <p:ext uri="{BB962C8B-B14F-4D97-AF65-F5344CB8AC3E}">
        <p14:creationId xmlns:p14="http://schemas.microsoft.com/office/powerpoint/2010/main" val="201314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program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9619" y="1859340"/>
            <a:ext cx="6425003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#include &lt;</a:t>
            </a:r>
            <a:r>
              <a:rPr lang="en-US" sz="2400" dirty="0" err="1" smtClean="0"/>
              <a:t>stdio.h</a:t>
            </a:r>
            <a:r>
              <a:rPr lang="en-US" sz="2400" dirty="0" smtClean="0"/>
              <a:t>&gt;</a:t>
            </a:r>
          </a:p>
          <a:p>
            <a:endParaRPr lang="en-US" sz="2400" dirty="0" smtClean="0"/>
          </a:p>
          <a:p>
            <a:r>
              <a:rPr lang="en-US" sz="2400" dirty="0" smtClean="0"/>
              <a:t>main()</a:t>
            </a:r>
          </a:p>
          <a:p>
            <a:r>
              <a:rPr lang="en-US" sz="2400" dirty="0" smtClean="0"/>
              <a:t>{</a:t>
            </a:r>
          </a:p>
          <a:p>
            <a:r>
              <a:rPr lang="en-US" sz="2400" dirty="0" smtClean="0"/>
              <a:t>   FILE *</a:t>
            </a:r>
            <a:r>
              <a:rPr lang="en-US" sz="2400" dirty="0" err="1" smtClean="0"/>
              <a:t>fp</a:t>
            </a:r>
            <a:r>
              <a:rPr lang="en-US" sz="2400" dirty="0" smtClean="0"/>
              <a:t>;</a:t>
            </a:r>
          </a:p>
          <a:p>
            <a:endParaRPr lang="en-US" sz="2400" dirty="0" smtClean="0"/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fp</a:t>
            </a:r>
            <a:r>
              <a:rPr lang="en-US" sz="2400" dirty="0" smtClean="0"/>
              <a:t> = </a:t>
            </a:r>
            <a:r>
              <a:rPr lang="en-US" sz="2400" dirty="0" err="1" smtClean="0"/>
              <a:t>fopen</a:t>
            </a:r>
            <a:r>
              <a:rPr lang="en-US" sz="2400" dirty="0" smtClean="0"/>
              <a:t>("/</a:t>
            </a:r>
            <a:r>
              <a:rPr lang="en-US" sz="2400" dirty="0" err="1" smtClean="0"/>
              <a:t>tmp</a:t>
            </a:r>
            <a:r>
              <a:rPr lang="en-US" sz="2400" dirty="0" smtClean="0"/>
              <a:t>/</a:t>
            </a:r>
            <a:r>
              <a:rPr lang="en-US" sz="2400" dirty="0" err="1" smtClean="0"/>
              <a:t>test.txt</a:t>
            </a:r>
            <a:r>
              <a:rPr lang="en-US" sz="2400" dirty="0" smtClean="0"/>
              <a:t>", "w+");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fprintf</a:t>
            </a:r>
            <a:r>
              <a:rPr lang="en-US" sz="2400" dirty="0" smtClean="0"/>
              <a:t>(</a:t>
            </a:r>
            <a:r>
              <a:rPr lang="en-US" sz="2400" dirty="0" err="1" smtClean="0"/>
              <a:t>fp</a:t>
            </a:r>
            <a:r>
              <a:rPr lang="en-US" sz="2400" dirty="0" smtClean="0"/>
              <a:t>, "This is testing for </a:t>
            </a:r>
            <a:r>
              <a:rPr lang="en-US" sz="2400" dirty="0" err="1" smtClean="0"/>
              <a:t>fprintf</a:t>
            </a:r>
            <a:r>
              <a:rPr lang="en-US" sz="2400" dirty="0" smtClean="0"/>
              <a:t>...\n");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fputs</a:t>
            </a:r>
            <a:r>
              <a:rPr lang="en-US" sz="2400" dirty="0" smtClean="0"/>
              <a:t>("This is testing for </a:t>
            </a:r>
            <a:r>
              <a:rPr lang="en-US" sz="2400" dirty="0" err="1" smtClean="0"/>
              <a:t>fputs</a:t>
            </a:r>
            <a:r>
              <a:rPr lang="en-US" sz="2400" dirty="0" smtClean="0"/>
              <a:t>...\n", </a:t>
            </a:r>
            <a:r>
              <a:rPr lang="en-US" sz="2400" dirty="0" err="1" smtClean="0"/>
              <a:t>fp</a:t>
            </a:r>
            <a:r>
              <a:rPr lang="en-US" sz="2400" dirty="0" smtClean="0"/>
              <a:t>);</a:t>
            </a:r>
          </a:p>
          <a:p>
            <a:r>
              <a:rPr lang="en-US" sz="2400" dirty="0" smtClean="0"/>
              <a:t>   </a:t>
            </a:r>
            <a:r>
              <a:rPr lang="en-US" sz="2400" dirty="0" err="1" smtClean="0"/>
              <a:t>fclose</a:t>
            </a:r>
            <a:r>
              <a:rPr lang="en-US" sz="2400" dirty="0" smtClean="0"/>
              <a:t>(</a:t>
            </a:r>
            <a:r>
              <a:rPr lang="en-US" sz="2400" dirty="0" err="1" smtClean="0"/>
              <a:t>fp</a:t>
            </a:r>
            <a:r>
              <a:rPr lang="en-US" sz="2400" dirty="0" smtClean="0"/>
              <a:t>);</a:t>
            </a:r>
          </a:p>
          <a:p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8709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from a File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28151" y="1974276"/>
            <a:ext cx="30838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/>
              <a:t>int</a:t>
            </a:r>
            <a:r>
              <a:rPr lang="en-US" sz="2800" dirty="0" smtClean="0"/>
              <a:t> </a:t>
            </a:r>
            <a:r>
              <a:rPr lang="en-US" sz="2800" dirty="0" err="1" smtClean="0"/>
              <a:t>fgetc</a:t>
            </a:r>
            <a:r>
              <a:rPr lang="en-US" sz="2800" dirty="0" smtClean="0"/>
              <a:t>( FILE * </a:t>
            </a:r>
            <a:r>
              <a:rPr lang="en-US" sz="2800" dirty="0" err="1" smtClean="0"/>
              <a:t>fp</a:t>
            </a:r>
            <a:r>
              <a:rPr lang="en-US" sz="2800" dirty="0" smtClean="0"/>
              <a:t> );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328151" y="3059668"/>
            <a:ext cx="58037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char *</a:t>
            </a:r>
            <a:r>
              <a:rPr lang="en-US" sz="2800" dirty="0" err="1" smtClean="0"/>
              <a:t>fgets</a:t>
            </a:r>
            <a:r>
              <a:rPr lang="en-US" sz="2800" dirty="0" smtClean="0"/>
              <a:t>( char *</a:t>
            </a:r>
            <a:r>
              <a:rPr lang="en-US" sz="2800" dirty="0" err="1" smtClean="0"/>
              <a:t>buf</a:t>
            </a:r>
            <a:r>
              <a:rPr lang="en-US" sz="2800" dirty="0" smtClean="0"/>
              <a:t>, </a:t>
            </a:r>
            <a:r>
              <a:rPr lang="en-US" sz="2800" dirty="0" err="1" smtClean="0"/>
              <a:t>int</a:t>
            </a:r>
            <a:r>
              <a:rPr lang="en-US" sz="2800" dirty="0" smtClean="0"/>
              <a:t> n, FILE *</a:t>
            </a:r>
            <a:r>
              <a:rPr lang="en-US" sz="2800" dirty="0" err="1" smtClean="0"/>
              <a:t>fp</a:t>
            </a:r>
            <a:r>
              <a:rPr lang="en-US" sz="2800" dirty="0" smtClean="0"/>
              <a:t> );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7503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Program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1204038"/>
            <a:ext cx="4572000" cy="5355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endParaRPr lang="en-US" dirty="0" smtClean="0"/>
          </a:p>
          <a:p>
            <a:r>
              <a:rPr lang="en-US" dirty="0" smtClean="0"/>
              <a:t>main()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 FILE *</a:t>
            </a:r>
            <a:r>
              <a:rPr lang="en-US" dirty="0" err="1" smtClean="0"/>
              <a:t>fp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char buff[255];</a:t>
            </a:r>
          </a:p>
          <a:p>
            <a:endParaRPr lang="en-US" dirty="0" smtClean="0"/>
          </a:p>
          <a:p>
            <a:r>
              <a:rPr lang="en-US" dirty="0" smtClean="0"/>
              <a:t>   </a:t>
            </a:r>
            <a:r>
              <a:rPr lang="en-US" dirty="0" err="1" smtClean="0"/>
              <a:t>fp</a:t>
            </a:r>
            <a:r>
              <a:rPr lang="en-US" dirty="0" smtClean="0"/>
              <a:t> = </a:t>
            </a:r>
            <a:r>
              <a:rPr lang="en-US" dirty="0" err="1" smtClean="0"/>
              <a:t>fopen</a:t>
            </a:r>
            <a:r>
              <a:rPr lang="en-US" dirty="0" smtClean="0"/>
              <a:t>("/</a:t>
            </a:r>
            <a:r>
              <a:rPr lang="en-US" dirty="0" err="1" smtClean="0"/>
              <a:t>tmp</a:t>
            </a:r>
            <a:r>
              <a:rPr lang="en-US" dirty="0" smtClean="0"/>
              <a:t>/</a:t>
            </a:r>
            <a:r>
              <a:rPr lang="en-US" dirty="0" err="1" smtClean="0"/>
              <a:t>test.txt</a:t>
            </a:r>
            <a:r>
              <a:rPr lang="en-US" dirty="0" smtClean="0"/>
              <a:t>", "r");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fscanf</a:t>
            </a:r>
            <a:r>
              <a:rPr lang="en-US" dirty="0" smtClean="0"/>
              <a:t>(</a:t>
            </a:r>
            <a:r>
              <a:rPr lang="en-US" dirty="0" err="1" smtClean="0"/>
              <a:t>fp</a:t>
            </a:r>
            <a:r>
              <a:rPr lang="en-US" dirty="0" smtClean="0"/>
              <a:t>, "%s", buff);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printf</a:t>
            </a:r>
            <a:r>
              <a:rPr lang="en-US" dirty="0" smtClean="0"/>
              <a:t>("1 : %s\n", buff );</a:t>
            </a:r>
          </a:p>
          <a:p>
            <a:endParaRPr lang="en-US" dirty="0" smtClean="0"/>
          </a:p>
          <a:p>
            <a:r>
              <a:rPr lang="en-US" dirty="0" smtClean="0"/>
              <a:t>   </a:t>
            </a:r>
            <a:r>
              <a:rPr lang="en-US" dirty="0" err="1" smtClean="0"/>
              <a:t>fgets</a:t>
            </a:r>
            <a:r>
              <a:rPr lang="en-US" dirty="0" smtClean="0"/>
              <a:t>(buff, 255, (FILE*)</a:t>
            </a:r>
            <a:r>
              <a:rPr lang="en-US" dirty="0" err="1" smtClean="0"/>
              <a:t>fp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printf</a:t>
            </a:r>
            <a:r>
              <a:rPr lang="en-US" dirty="0" smtClean="0"/>
              <a:t>("2: %s\n", buff );</a:t>
            </a:r>
          </a:p>
          <a:p>
            <a:r>
              <a:rPr lang="en-US" dirty="0" smtClean="0"/>
              <a:t>   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fgets</a:t>
            </a:r>
            <a:r>
              <a:rPr lang="en-US" dirty="0" smtClean="0"/>
              <a:t>(buff, 255, (FILE*)</a:t>
            </a:r>
            <a:r>
              <a:rPr lang="en-US" dirty="0" err="1" smtClean="0"/>
              <a:t>fp</a:t>
            </a:r>
            <a:r>
              <a:rPr lang="en-US" dirty="0" smtClean="0"/>
              <a:t>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printf</a:t>
            </a:r>
            <a:r>
              <a:rPr lang="en-US" dirty="0" smtClean="0"/>
              <a:t>("3: %s\n", buff );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fclose</a:t>
            </a:r>
            <a:r>
              <a:rPr lang="en-US" dirty="0" smtClean="0"/>
              <a:t>(</a:t>
            </a:r>
            <a:r>
              <a:rPr lang="en-US" dirty="0" err="1" smtClean="0"/>
              <a:t>fp</a:t>
            </a:r>
            <a:r>
              <a:rPr lang="en-US" dirty="0" smtClean="0"/>
              <a:t>);</a:t>
            </a:r>
          </a:p>
          <a:p>
            <a:endParaRPr lang="en-US" dirty="0" smtClean="0"/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246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415</Words>
  <Application>Microsoft Macintosh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File Input/Output </vt:lpstr>
      <vt:lpstr>What you will learn? </vt:lpstr>
      <vt:lpstr>File</vt:lpstr>
      <vt:lpstr>Modes </vt:lpstr>
      <vt:lpstr>Close</vt:lpstr>
      <vt:lpstr>Writing to a File</vt:lpstr>
      <vt:lpstr>Sample program</vt:lpstr>
      <vt:lpstr>Reading from a File</vt:lpstr>
      <vt:lpstr>Sample Program</vt:lpstr>
      <vt:lpstr>Binary I/O</vt:lpstr>
    </vt:vector>
  </TitlesOfParts>
  <Company>UOttawa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Input/Output </dc:title>
  <dc:creator>Keerthi Nelaturu</dc:creator>
  <cp:lastModifiedBy>Keerthi Nelaturu</cp:lastModifiedBy>
  <cp:revision>3</cp:revision>
  <dcterms:created xsi:type="dcterms:W3CDTF">2014-10-07T00:38:20Z</dcterms:created>
  <dcterms:modified xsi:type="dcterms:W3CDTF">2014-10-07T01:20:19Z</dcterms:modified>
</cp:coreProperties>
</file>