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8345-B7DB-4EDD-94C0-CE0E0A3F9AA9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891-5413-4A06-B969-DA61215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9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8345-B7DB-4EDD-94C0-CE0E0A3F9AA9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891-5413-4A06-B969-DA61215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68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8345-B7DB-4EDD-94C0-CE0E0A3F9AA9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891-5413-4A06-B969-DA61215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567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8345-B7DB-4EDD-94C0-CE0E0A3F9AA9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891-5413-4A06-B969-DA61215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75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8345-B7DB-4EDD-94C0-CE0E0A3F9AA9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891-5413-4A06-B969-DA61215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71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8345-B7DB-4EDD-94C0-CE0E0A3F9AA9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891-5413-4A06-B969-DA61215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47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8345-B7DB-4EDD-94C0-CE0E0A3F9AA9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891-5413-4A06-B969-DA61215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6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8345-B7DB-4EDD-94C0-CE0E0A3F9AA9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891-5413-4A06-B969-DA61215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38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8345-B7DB-4EDD-94C0-CE0E0A3F9AA9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891-5413-4A06-B969-DA61215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842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8345-B7DB-4EDD-94C0-CE0E0A3F9AA9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891-5413-4A06-B969-DA61215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44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8345-B7DB-4EDD-94C0-CE0E0A3F9AA9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891-5413-4A06-B969-DA61215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682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98345-B7DB-4EDD-94C0-CE0E0A3F9AA9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80891-5413-4A06-B969-DA61215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42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Tutorial - 4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Hash Join &amp; Symmetric Hash Join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3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Between tables or self</a:t>
            </a:r>
          </a:p>
          <a:p>
            <a:r>
              <a:rPr lang="en-US" dirty="0" smtClean="0"/>
              <a:t>Query accessing multiple rows of the same or different </a:t>
            </a:r>
            <a:r>
              <a:rPr lang="en-US" dirty="0" smtClean="0"/>
              <a:t>tables</a:t>
            </a:r>
          </a:p>
          <a:p>
            <a:r>
              <a:rPr lang="en-US" dirty="0" smtClean="0"/>
              <a:t>Order of execution : Sequential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7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Loads candidate records from one side of the join into a hash table.</a:t>
            </a:r>
          </a:p>
          <a:p>
            <a:r>
              <a:rPr lang="en-US" dirty="0" smtClean="0"/>
              <a:t>Probe for each record from other side of the join</a:t>
            </a:r>
          </a:p>
          <a:p>
            <a:r>
              <a:rPr lang="en-US" dirty="0" smtClean="0"/>
              <a:t>Purpose of the Hash Table - Indexing</a:t>
            </a:r>
          </a:p>
        </p:txBody>
      </p:sp>
    </p:spTree>
    <p:extLst>
      <p:ext uri="{BB962C8B-B14F-4D97-AF65-F5344CB8AC3E}">
        <p14:creationId xmlns:p14="http://schemas.microsoft.com/office/powerpoint/2010/main" val="354846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Join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2286000"/>
            <a:ext cx="27432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447800" y="2286000"/>
            <a:ext cx="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2667000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3079173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62000" y="3505200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715000" y="2133600"/>
            <a:ext cx="2743200" cy="3429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400800" y="2133600"/>
            <a:ext cx="0" cy="3429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715000" y="2618509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715000" y="3093027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715000" y="3657600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715000" y="4191000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15000" y="4724400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715000" y="5105400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191000" y="3079173"/>
            <a:ext cx="914400" cy="28124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4191000" y="35052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191000" y="3913909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191000" y="43434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191000" y="48768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191000" y="54102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/>
          <p:nvPr/>
        </p:nvCxnSpPr>
        <p:spPr>
          <a:xfrm rot="16200000" flipH="1">
            <a:off x="2743200" y="3276600"/>
            <a:ext cx="2209800" cy="685800"/>
          </a:xfrm>
          <a:prstGeom prst="curvedConnector3">
            <a:avLst>
              <a:gd name="adj1" fmla="val 10517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/>
          <p:nvPr/>
        </p:nvCxnSpPr>
        <p:spPr>
          <a:xfrm rot="5400000">
            <a:off x="4830042" y="3018558"/>
            <a:ext cx="1104899" cy="554182"/>
          </a:xfrm>
          <a:prstGeom prst="curvedConnector3">
            <a:avLst>
              <a:gd name="adj1" fmla="val 8385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701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about hash joins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Hash joins do not need indexes on predicates</a:t>
            </a:r>
          </a:p>
          <a:p>
            <a:r>
              <a:rPr lang="en-US" dirty="0" smtClean="0"/>
              <a:t>Reduce the hash table size to improve the performance</a:t>
            </a:r>
          </a:p>
          <a:p>
            <a:r>
              <a:rPr lang="en-US" dirty="0" smtClean="0"/>
              <a:t>Cannot perform joins that have range conditions in the join predicates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41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Drawbacks with Hash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Bottleneck in query execution pipeline</a:t>
            </a:r>
          </a:p>
          <a:p>
            <a:r>
              <a:rPr lang="en-US" dirty="0" smtClean="0"/>
              <a:t>Sufficient memory required to store inner relation.</a:t>
            </a:r>
          </a:p>
          <a:p>
            <a:r>
              <a:rPr lang="en-US" dirty="0" smtClean="0"/>
              <a:t>Hybrid Hash Join!!!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48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Hash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Maintains two hash tables</a:t>
            </a:r>
          </a:p>
          <a:p>
            <a:r>
              <a:rPr lang="en-US" dirty="0" smtClean="0"/>
              <a:t>Two Hash functions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27364" y="2885209"/>
            <a:ext cx="27432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413164" y="2885209"/>
            <a:ext cx="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27364" y="3266209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27364" y="3678382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27364" y="4104409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705600" y="2732809"/>
            <a:ext cx="1905000" cy="3429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7259782" y="2743200"/>
            <a:ext cx="0" cy="3429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705600" y="3131127"/>
            <a:ext cx="190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156364" y="3678382"/>
            <a:ext cx="914400" cy="28124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4156364" y="4104409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156364" y="4513118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156364" y="4942609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156364" y="5476009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156364" y="6009409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/>
          <p:nvPr/>
        </p:nvCxnSpPr>
        <p:spPr>
          <a:xfrm rot="16200000" flipH="1">
            <a:off x="2708564" y="3875809"/>
            <a:ext cx="2209800" cy="685800"/>
          </a:xfrm>
          <a:prstGeom prst="curvedConnector3">
            <a:avLst>
              <a:gd name="adj1" fmla="val 10517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/>
          <p:nvPr/>
        </p:nvCxnSpPr>
        <p:spPr>
          <a:xfrm rot="5400000">
            <a:off x="5876059" y="3228109"/>
            <a:ext cx="1104899" cy="554182"/>
          </a:xfrm>
          <a:prstGeom prst="curvedConnector3">
            <a:avLst>
              <a:gd name="adj1" fmla="val 8385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705600" y="3505200"/>
            <a:ext cx="190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705600" y="3894858"/>
            <a:ext cx="190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705600" y="4447308"/>
            <a:ext cx="190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705600" y="4942609"/>
            <a:ext cx="190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705600" y="5489863"/>
            <a:ext cx="190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237017" y="3692236"/>
            <a:ext cx="914400" cy="28124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5237017" y="4118263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237017" y="4526972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237017" y="4956463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37017" y="5489863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237017" y="6023263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645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requirements to be considered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run until it give one output tuple each time</a:t>
            </a:r>
          </a:p>
          <a:p>
            <a:r>
              <a:rPr lang="en-US" dirty="0" smtClean="0"/>
              <a:t>State should be saved – should include detail on which tuple is running</a:t>
            </a:r>
            <a:r>
              <a:rPr lang="en-US" dirty="0"/>
              <a:t> </a:t>
            </a:r>
            <a:r>
              <a:rPr lang="en-US" dirty="0" smtClean="0"/>
              <a:t>using state node.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30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162</Words>
  <Application>Microsoft Office PowerPoint</Application>
  <PresentationFormat>On-screen Show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Tutorial - 4</vt:lpstr>
      <vt:lpstr>What is a JOIN</vt:lpstr>
      <vt:lpstr>Hash Join</vt:lpstr>
      <vt:lpstr>Hash Join</vt:lpstr>
      <vt:lpstr>Facts about hash joins</vt:lpstr>
      <vt:lpstr>Drawbacks with Hash Join</vt:lpstr>
      <vt:lpstr>Symmetric Hash Join</vt:lpstr>
      <vt:lpstr>Other requirements to be considered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 - 4</dc:title>
  <dc:creator>Keerthi</dc:creator>
  <cp:lastModifiedBy>Keerthi</cp:lastModifiedBy>
  <cp:revision>5</cp:revision>
  <dcterms:created xsi:type="dcterms:W3CDTF">2013-10-10T14:39:45Z</dcterms:created>
  <dcterms:modified xsi:type="dcterms:W3CDTF">2013-10-11T03:41:30Z</dcterms:modified>
</cp:coreProperties>
</file>