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4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5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8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5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6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8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1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2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2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6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4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F50E2-E780-42ED-9DC9-1D5F3C3BCE55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5D2FF-B94A-4BAB-B31E-F000C62A0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0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nela006@uottawa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Laboratory - 8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Keerthi</a:t>
            </a:r>
            <a:r>
              <a:rPr lang="en-US" dirty="0" smtClean="0"/>
              <a:t> </a:t>
            </a:r>
            <a:r>
              <a:rPr lang="en-US" dirty="0" err="1" smtClean="0"/>
              <a:t>Nelaturu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knela006@uottawa.ca</a:t>
            </a:r>
            <a:r>
              <a:rPr lang="en-US" dirty="0" smtClean="0"/>
              <a:t>)</a:t>
            </a:r>
          </a:p>
          <a:p>
            <a:r>
              <a:rPr lang="en-US" dirty="0" smtClean="0"/>
              <a:t>Url: site.uottawa.ca/~knela006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36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from a file - Demo</a:t>
            </a:r>
          </a:p>
          <a:p>
            <a:r>
              <a:rPr lang="en-US" dirty="0" smtClean="0"/>
              <a:t>Reading from a keyboard -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5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Buffered Reader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Until now its </a:t>
            </a:r>
            <a:r>
              <a:rPr lang="en-US" dirty="0" err="1" smtClean="0"/>
              <a:t>Unbuffered</a:t>
            </a:r>
            <a:r>
              <a:rPr lang="en-US" dirty="0" smtClean="0"/>
              <a:t> I/O</a:t>
            </a:r>
          </a:p>
          <a:p>
            <a:r>
              <a:rPr lang="en-US" dirty="0" smtClean="0"/>
              <a:t>Direct access </a:t>
            </a:r>
          </a:p>
          <a:p>
            <a:r>
              <a:rPr lang="en-US" dirty="0" smtClean="0"/>
              <a:t>Buffered streams read/write data into a memory area known as buffer</a:t>
            </a:r>
          </a:p>
          <a:p>
            <a:pPr marL="0" indent="0">
              <a:buNone/>
            </a:pPr>
            <a:r>
              <a:rPr lang="en-US" dirty="0" err="1"/>
              <a:t>BufferedReader</a:t>
            </a:r>
            <a:r>
              <a:rPr lang="en-US" dirty="0"/>
              <a:t> in = new </a:t>
            </a:r>
            <a:r>
              <a:rPr lang="en-US" dirty="0" err="1"/>
              <a:t>BufferedReader</a:t>
            </a:r>
            <a:r>
              <a:rPr lang="en-US" dirty="0"/>
              <a:t>( 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                   new </a:t>
            </a:r>
            <a:r>
              <a:rPr lang="en-US" dirty="0" err="1"/>
              <a:t>InputStreamReader</a:t>
            </a:r>
            <a:r>
              <a:rPr lang="en-US" dirty="0"/>
              <a:t>( 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                       new </a:t>
            </a:r>
            <a:r>
              <a:rPr lang="en-US" dirty="0" err="1"/>
              <a:t>FileInputStream</a:t>
            </a:r>
            <a:r>
              <a:rPr lang="en-US" dirty="0"/>
              <a:t>("data") ) ); 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String s = </a:t>
            </a:r>
            <a:r>
              <a:rPr lang="en-US" dirty="0" err="1"/>
              <a:t>in.readLine</a:t>
            </a:r>
            <a:r>
              <a:rPr lang="en-US"/>
              <a:t>();</a:t>
            </a:r>
            <a:endParaRPr lang="en-US" dirty="0" smtClean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IOException</a:t>
            </a:r>
            <a:r>
              <a:rPr lang="en-US" dirty="0" smtClean="0"/>
              <a:t> - Signals some error when dealing with I/O operations</a:t>
            </a:r>
          </a:p>
          <a:p>
            <a:r>
              <a:rPr lang="en-US" dirty="0" err="1" smtClean="0"/>
              <a:t>FileNotFoundException</a:t>
            </a:r>
            <a:r>
              <a:rPr lang="en-US" dirty="0" smtClean="0"/>
              <a:t> by </a:t>
            </a:r>
            <a:r>
              <a:rPr lang="en-US" dirty="0" err="1" smtClean="0"/>
              <a:t>FileInputStream</a:t>
            </a:r>
            <a:endParaRPr lang="en-US" dirty="0" smtClean="0"/>
          </a:p>
          <a:p>
            <a:r>
              <a:rPr lang="en-US" dirty="0" smtClean="0"/>
              <a:t>Finally clause</a:t>
            </a:r>
          </a:p>
          <a:p>
            <a:r>
              <a:rPr lang="en-US" dirty="0" smtClean="0"/>
              <a:t>If </a:t>
            </a:r>
            <a:r>
              <a:rPr lang="en-US" dirty="0"/>
              <a:t>the JVM exits while the </a:t>
            </a:r>
            <a:r>
              <a:rPr lang="en-US" dirty="0"/>
              <a:t>try</a:t>
            </a:r>
            <a:r>
              <a:rPr lang="en-US" dirty="0"/>
              <a:t> or </a:t>
            </a:r>
            <a:r>
              <a:rPr lang="en-US" dirty="0"/>
              <a:t>catch</a:t>
            </a:r>
            <a:r>
              <a:rPr lang="en-US" dirty="0"/>
              <a:t> code is being executed, then the </a:t>
            </a:r>
            <a:r>
              <a:rPr lang="en-US" dirty="0"/>
              <a:t>finally</a:t>
            </a:r>
            <a:r>
              <a:rPr lang="en-US" dirty="0"/>
              <a:t> block may not execute. 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457200"/>
            <a:ext cx="7179869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57600"/>
            <a:ext cx="5638800" cy="178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Java.text.format</a:t>
            </a:r>
            <a:endParaRPr lang="en-US" dirty="0" smtClean="0"/>
          </a:p>
          <a:p>
            <a:pPr lvl="1"/>
            <a:r>
              <a:rPr lang="en-US" dirty="0" err="1" smtClean="0"/>
              <a:t>DateFormat</a:t>
            </a:r>
            <a:endParaRPr lang="en-US" dirty="0" smtClean="0"/>
          </a:p>
          <a:p>
            <a:pPr lvl="1"/>
            <a:r>
              <a:rPr lang="en-US" dirty="0" smtClean="0"/>
              <a:t>Number Format</a:t>
            </a:r>
          </a:p>
          <a:p>
            <a:pPr lvl="1"/>
            <a:r>
              <a:rPr lang="en-US" dirty="0" smtClean="0"/>
              <a:t>Decimal Format  - to control leading and trailing zeros, prefixes, suffixes, decimal </a:t>
            </a:r>
            <a:r>
              <a:rPr lang="en-US" dirty="0" err="1" smtClean="0"/>
              <a:t>seperators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32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/>
              <a:t>I/O</a:t>
            </a:r>
          </a:p>
          <a:p>
            <a:r>
              <a:rPr lang="en-US" dirty="0" smtClean="0"/>
              <a:t>IO Exceptions </a:t>
            </a:r>
          </a:p>
          <a:p>
            <a:r>
              <a:rPr lang="en-US" dirty="0" smtClean="0"/>
              <a:t>Formatting</a:t>
            </a:r>
            <a:endParaRPr lang="en-US" dirty="0" smtClean="0"/>
          </a:p>
          <a:p>
            <a:r>
              <a:rPr lang="en-US" dirty="0" err="1" smtClean="0"/>
              <a:t>PlayListManager</a:t>
            </a:r>
            <a:r>
              <a:rPr lang="en-US" dirty="0" smtClean="0"/>
              <a:t> application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6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Package to refer : java.io and </a:t>
            </a:r>
            <a:r>
              <a:rPr lang="en-US" dirty="0" err="1" smtClean="0"/>
              <a:t>java.nio</a:t>
            </a:r>
            <a:r>
              <a:rPr lang="en-US" dirty="0"/>
              <a:t> </a:t>
            </a:r>
            <a:r>
              <a:rPr lang="en-US" dirty="0" smtClean="0"/>
              <a:t>(for advanced concepts – Not discussed in this session)</a:t>
            </a:r>
          </a:p>
          <a:p>
            <a:r>
              <a:rPr lang="en-US" dirty="0" smtClean="0"/>
              <a:t>Java I/O – helps in reading and writing various forms of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I/O (Contd..)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Stream – Sequence of data</a:t>
            </a:r>
          </a:p>
          <a:p>
            <a:r>
              <a:rPr lang="en-US" dirty="0" smtClean="0"/>
              <a:t>Two types of tasks on streams</a:t>
            </a:r>
          </a:p>
          <a:p>
            <a:pPr lvl="1"/>
            <a:r>
              <a:rPr lang="en-US" dirty="0" smtClean="0"/>
              <a:t>Input  - Reading data from console/any form</a:t>
            </a:r>
          </a:p>
          <a:p>
            <a:pPr lvl="1"/>
            <a:r>
              <a:rPr lang="en-US" dirty="0" smtClean="0"/>
              <a:t>Output – Writing data to console/any form</a:t>
            </a:r>
          </a:p>
          <a:p>
            <a:r>
              <a:rPr lang="en-US" dirty="0" smtClean="0"/>
              <a:t>Two types of Streams</a:t>
            </a:r>
          </a:p>
          <a:p>
            <a:pPr lvl="1"/>
            <a:r>
              <a:rPr lang="en-US" dirty="0" smtClean="0"/>
              <a:t>Character </a:t>
            </a:r>
          </a:p>
          <a:p>
            <a:pPr lvl="1"/>
            <a:r>
              <a:rPr lang="en-US" dirty="0" smtClean="0"/>
              <a:t>Byte (Not discussed )</a:t>
            </a:r>
          </a:p>
          <a:p>
            <a:r>
              <a:rPr lang="en-US" dirty="0" smtClean="0"/>
              <a:t>Access Modes – Read, Write, Direct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I/O (Contd..)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 Streams </a:t>
            </a:r>
          </a:p>
          <a:p>
            <a:pPr>
              <a:buFontTx/>
              <a:buChar char="-"/>
            </a:pPr>
            <a:r>
              <a:rPr lang="en-US" dirty="0" smtClean="0"/>
              <a:t>Java stores character values in Unicode convention</a:t>
            </a:r>
          </a:p>
          <a:p>
            <a:pPr>
              <a:buFontTx/>
              <a:buChar char="-"/>
            </a:pPr>
            <a:r>
              <a:rPr lang="en-US" dirty="0" smtClean="0"/>
              <a:t>Character stream I/O converts this formal to/from local character set.</a:t>
            </a:r>
          </a:p>
          <a:p>
            <a:pPr>
              <a:buFontTx/>
              <a:buChar char="-"/>
            </a:pPr>
            <a:r>
              <a:rPr lang="en-US" dirty="0" smtClean="0"/>
              <a:t>All classes descended from Reader and Writer</a:t>
            </a:r>
          </a:p>
          <a:p>
            <a:pPr>
              <a:buFontTx/>
              <a:buChar char="-"/>
            </a:pPr>
            <a:r>
              <a:rPr lang="en-US" dirty="0" smtClean="0"/>
              <a:t>Two classes for File I/O – </a:t>
            </a:r>
            <a:r>
              <a:rPr lang="en-US" dirty="0" err="1" smtClean="0"/>
              <a:t>FileReader</a:t>
            </a:r>
            <a:r>
              <a:rPr lang="en-US" dirty="0" smtClean="0"/>
              <a:t> and </a:t>
            </a:r>
            <a:r>
              <a:rPr lang="en-US" dirty="0" err="1" smtClean="0"/>
              <a:t>FileWriter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 streams are “wrappers” for byte streams</a:t>
            </a:r>
          </a:p>
          <a:p>
            <a:r>
              <a:rPr lang="en-US" dirty="0" smtClean="0"/>
              <a:t>Takes byte stream assistance for Physical I/O</a:t>
            </a:r>
          </a:p>
          <a:p>
            <a:r>
              <a:rPr lang="en-US" dirty="0" err="1" smtClean="0"/>
              <a:t>FileReader</a:t>
            </a:r>
            <a:r>
              <a:rPr lang="en-US" dirty="0" smtClean="0"/>
              <a:t> uses </a:t>
            </a:r>
            <a:r>
              <a:rPr lang="en-US" dirty="0" err="1" smtClean="0"/>
              <a:t>FileInputStream</a:t>
            </a:r>
            <a:endParaRPr lang="en-US" dirty="0" smtClean="0"/>
          </a:p>
          <a:p>
            <a:r>
              <a:rPr lang="en-US" dirty="0" err="1" smtClean="0"/>
              <a:t>FileWriter</a:t>
            </a:r>
            <a:r>
              <a:rPr lang="en-US" dirty="0" smtClean="0"/>
              <a:t> uses </a:t>
            </a:r>
            <a:r>
              <a:rPr lang="en-US" dirty="0" err="1" smtClean="0"/>
              <a:t>FileOutputStream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86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abstract classes with methods for input and output</a:t>
            </a:r>
          </a:p>
          <a:p>
            <a:pPr lvl="1"/>
            <a:r>
              <a:rPr lang="en-US" dirty="0" err="1" smtClean="0"/>
              <a:t>InputStream</a:t>
            </a:r>
            <a:endParaRPr lang="en-US" dirty="0" smtClean="0"/>
          </a:p>
          <a:p>
            <a:pPr lvl="1"/>
            <a:r>
              <a:rPr lang="en-US" dirty="0" err="1" smtClean="0"/>
              <a:t>OutputStream</a:t>
            </a:r>
            <a:endParaRPr lang="en-US" dirty="0"/>
          </a:p>
          <a:p>
            <a:r>
              <a:rPr lang="en-US" dirty="0" smtClean="0"/>
              <a:t>Byte to character bridge streams </a:t>
            </a:r>
          </a:p>
          <a:p>
            <a:pPr lvl="1"/>
            <a:r>
              <a:rPr lang="en-US" dirty="0" err="1" smtClean="0"/>
              <a:t>InputStreamReader</a:t>
            </a:r>
            <a:endParaRPr lang="en-US" dirty="0" smtClean="0"/>
          </a:p>
          <a:p>
            <a:pPr lvl="1"/>
            <a:r>
              <a:rPr lang="en-US" dirty="0" err="1" smtClean="0"/>
              <a:t>OutputStreamWriter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72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InputStream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Read()</a:t>
            </a:r>
          </a:p>
          <a:p>
            <a:r>
              <a:rPr lang="en-US" dirty="0" smtClean="0"/>
              <a:t>Read(byte[] b)</a:t>
            </a:r>
          </a:p>
          <a:p>
            <a:pPr lvl="1"/>
            <a:r>
              <a:rPr lang="en-US" dirty="0"/>
              <a:t>Reads some number of bytes from the input stream and stores them into the buffer array </a:t>
            </a:r>
            <a:r>
              <a:rPr lang="en-US" b="1" dirty="0"/>
              <a:t>b</a:t>
            </a:r>
            <a:r>
              <a:rPr lang="en-US" dirty="0"/>
              <a:t>. The number of bytes actually read is returned as an integer</a:t>
            </a:r>
            <a:endParaRPr lang="en-US" b="1" dirty="0" smtClean="0"/>
          </a:p>
          <a:p>
            <a:r>
              <a:rPr lang="en-US" dirty="0" smtClean="0"/>
              <a:t>Close()</a:t>
            </a:r>
          </a:p>
          <a:p>
            <a:r>
              <a:rPr lang="en-US" dirty="0" smtClean="0"/>
              <a:t>System.in – input stream associated with keyboard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Note: </a:t>
            </a:r>
            <a:r>
              <a:rPr lang="en-US" dirty="0" err="1" smtClean="0"/>
              <a:t>InputStream</a:t>
            </a:r>
            <a:r>
              <a:rPr lang="en-US" dirty="0" smtClean="0"/>
              <a:t> is an abstract class it is never instantiated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4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OutputStream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Write(byte[] b) – writes </a:t>
            </a:r>
            <a:r>
              <a:rPr lang="en-US" dirty="0" err="1" smtClean="0"/>
              <a:t>b.length</a:t>
            </a:r>
            <a:r>
              <a:rPr lang="en-US" dirty="0" smtClean="0"/>
              <a:t> of array bytes to output stream</a:t>
            </a:r>
          </a:p>
          <a:p>
            <a:r>
              <a:rPr lang="en-US" dirty="0" smtClean="0"/>
              <a:t>Flush()</a:t>
            </a:r>
          </a:p>
          <a:p>
            <a:r>
              <a:rPr lang="en-US" dirty="0" smtClean="0"/>
              <a:t>Close()</a:t>
            </a:r>
          </a:p>
          <a:p>
            <a:r>
              <a:rPr lang="en-US" dirty="0" err="1" smtClean="0"/>
              <a:t>System.out</a:t>
            </a:r>
            <a:r>
              <a:rPr lang="en-US" dirty="0" smtClean="0"/>
              <a:t> – output stream associated with console</a:t>
            </a:r>
          </a:p>
          <a:p>
            <a:pPr marL="0" indent="0">
              <a:buNone/>
            </a:pPr>
            <a:r>
              <a:rPr lang="en-US" dirty="0" smtClean="0"/>
              <a:t>Note: </a:t>
            </a:r>
            <a:r>
              <a:rPr lang="en-US" dirty="0" err="1" smtClean="0"/>
              <a:t>OutputStream</a:t>
            </a:r>
            <a:r>
              <a:rPr lang="en-US" dirty="0" smtClean="0"/>
              <a:t> is an abstract class it is never instantiated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89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319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Laboratory - 8</vt:lpstr>
      <vt:lpstr>Agenda</vt:lpstr>
      <vt:lpstr>Java I/O</vt:lpstr>
      <vt:lpstr>Java I/O (Contd..)</vt:lpstr>
      <vt:lpstr>Java I/O (Contd..)</vt:lpstr>
      <vt:lpstr>PowerPoint Presentation</vt:lpstr>
      <vt:lpstr>PowerPoint Presentation</vt:lpstr>
      <vt:lpstr>InputStream</vt:lpstr>
      <vt:lpstr>OutputStream</vt:lpstr>
      <vt:lpstr>Demo </vt:lpstr>
      <vt:lpstr>Buffered Reader</vt:lpstr>
      <vt:lpstr>Exception</vt:lpstr>
      <vt:lpstr>PowerPoint Presentation</vt:lpstr>
      <vt:lpstr>Formatting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- 8</dc:title>
  <dc:creator>Keerthi</dc:creator>
  <cp:lastModifiedBy>Keerthi</cp:lastModifiedBy>
  <cp:revision>11</cp:revision>
  <dcterms:created xsi:type="dcterms:W3CDTF">2014-03-04T21:07:11Z</dcterms:created>
  <dcterms:modified xsi:type="dcterms:W3CDTF">2014-03-05T18:41:22Z</dcterms:modified>
</cp:coreProperties>
</file>