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281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955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981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73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95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075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316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68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290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258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799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E0447-5634-4773-89C3-101DCA9A7B0D}" type="datetimeFigureOut">
              <a:rPr lang="en-CA" smtClean="0"/>
              <a:t>02/04/2014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CB89B-5F8A-465A-A4F7-9E25BF9D0F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773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Lab-12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err="1" smtClean="0"/>
              <a:t>Keerthi</a:t>
            </a:r>
            <a:r>
              <a:rPr lang="en-CA" dirty="0" smtClean="0"/>
              <a:t> </a:t>
            </a:r>
            <a:r>
              <a:rPr lang="en-CA" dirty="0" err="1" smtClean="0"/>
              <a:t>Nelaturu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051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CircularQueue</a:t>
            </a:r>
            <a:r>
              <a:rPr lang="en-CA" dirty="0" smtClean="0"/>
              <a:t> using Iterator &lt;E&gt;</a:t>
            </a:r>
            <a:endParaRPr lang="en-CA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552728" cy="4929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062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 smtClean="0"/>
              <a:t>LinkedList</a:t>
            </a:r>
            <a:r>
              <a:rPr lang="en-CA" dirty="0" smtClean="0"/>
              <a:t> – remove(</a:t>
            </a:r>
            <a:r>
              <a:rPr lang="en-CA" dirty="0" err="1" smtClean="0"/>
              <a:t>int</a:t>
            </a:r>
            <a:r>
              <a:rPr lang="en-CA" dirty="0" smtClean="0"/>
              <a:t> from, </a:t>
            </a:r>
            <a:r>
              <a:rPr lang="en-CA" dirty="0" err="1" smtClean="0"/>
              <a:t>int</a:t>
            </a:r>
            <a:r>
              <a:rPr lang="en-CA" dirty="0" smtClean="0"/>
              <a:t> to)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Returns another list</a:t>
            </a:r>
          </a:p>
          <a:p>
            <a:r>
              <a:rPr lang="en-CA" dirty="0" smtClean="0"/>
              <a:t>New list contains the elements removed and in the same order</a:t>
            </a:r>
          </a:p>
          <a:p>
            <a:r>
              <a:rPr lang="en-CA" dirty="0" smtClean="0"/>
              <a:t>Nodes in the list are doubly linked and circular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899592" y="4437112"/>
            <a:ext cx="136815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1331640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35696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699792" y="4437112"/>
            <a:ext cx="136815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4572000" y="4437112"/>
            <a:ext cx="136815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6516216" y="4437112"/>
            <a:ext cx="136815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>
            <a:off x="3131840" y="441306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63888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441306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08104" y="441306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48264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452320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  <a:endCxn id="8" idx="1"/>
          </p:cNvCxnSpPr>
          <p:nvPr/>
        </p:nvCxnSpPr>
        <p:spPr>
          <a:xfrm>
            <a:off x="2267744" y="46891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3"/>
            <a:endCxn id="9" idx="1"/>
          </p:cNvCxnSpPr>
          <p:nvPr/>
        </p:nvCxnSpPr>
        <p:spPr>
          <a:xfrm>
            <a:off x="4067944" y="468914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3"/>
            <a:endCxn id="10" idx="1"/>
          </p:cNvCxnSpPr>
          <p:nvPr/>
        </p:nvCxnSpPr>
        <p:spPr>
          <a:xfrm>
            <a:off x="5940152" y="468914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endCxn id="10" idx="3"/>
          </p:cNvCxnSpPr>
          <p:nvPr/>
        </p:nvCxnSpPr>
        <p:spPr>
          <a:xfrm flipV="1">
            <a:off x="1043608" y="4689140"/>
            <a:ext cx="6840760" cy="252028"/>
          </a:xfrm>
          <a:prstGeom prst="bentConnector5">
            <a:avLst>
              <a:gd name="adj1" fmla="val -506"/>
              <a:gd name="adj2" fmla="val -335980"/>
              <a:gd name="adj3" fmla="val 1033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9" idx="0"/>
          </p:cNvCxnSpPr>
          <p:nvPr/>
        </p:nvCxnSpPr>
        <p:spPr>
          <a:xfrm rot="10800000">
            <a:off x="5256076" y="4437112"/>
            <a:ext cx="1476164" cy="227976"/>
          </a:xfrm>
          <a:prstGeom prst="bentConnector4">
            <a:avLst>
              <a:gd name="adj1" fmla="val 550"/>
              <a:gd name="adj2" fmla="val 2063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/>
          <p:nvPr/>
        </p:nvCxnSpPr>
        <p:spPr>
          <a:xfrm rot="10800000">
            <a:off x="3329862" y="4410414"/>
            <a:ext cx="1476164" cy="227976"/>
          </a:xfrm>
          <a:prstGeom prst="bentConnector4">
            <a:avLst>
              <a:gd name="adj1" fmla="val 550"/>
              <a:gd name="adj2" fmla="val 2063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rot="10800000">
            <a:off x="1529662" y="4397065"/>
            <a:ext cx="1476164" cy="227976"/>
          </a:xfrm>
          <a:prstGeom prst="bentConnector4">
            <a:avLst>
              <a:gd name="adj1" fmla="val 550"/>
              <a:gd name="adj2" fmla="val 2063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endCxn id="8" idx="0"/>
          </p:cNvCxnSpPr>
          <p:nvPr/>
        </p:nvCxnSpPr>
        <p:spPr>
          <a:xfrm rot="10800000">
            <a:off x="3383868" y="4437112"/>
            <a:ext cx="3348372" cy="113988"/>
          </a:xfrm>
          <a:prstGeom prst="bentConnector4">
            <a:avLst>
              <a:gd name="adj1" fmla="val 1304"/>
              <a:gd name="adj2" fmla="val 30054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8" idx="3"/>
            <a:endCxn id="10" idx="1"/>
          </p:cNvCxnSpPr>
          <p:nvPr/>
        </p:nvCxnSpPr>
        <p:spPr>
          <a:xfrm>
            <a:off x="4067944" y="4689140"/>
            <a:ext cx="24482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2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 smtClean="0"/>
              <a:t>LinkedList</a:t>
            </a:r>
            <a:r>
              <a:rPr lang="en-CA" dirty="0" smtClean="0"/>
              <a:t> – remove(</a:t>
            </a:r>
            <a:r>
              <a:rPr lang="en-CA" dirty="0" err="1" smtClean="0"/>
              <a:t>int</a:t>
            </a:r>
            <a:r>
              <a:rPr lang="en-CA" dirty="0" smtClean="0"/>
              <a:t> from, </a:t>
            </a:r>
            <a:r>
              <a:rPr lang="en-CA" dirty="0" err="1" smtClean="0"/>
              <a:t>int</a:t>
            </a:r>
            <a:r>
              <a:rPr lang="en-CA" dirty="0" smtClean="0"/>
              <a:t> to)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339752" y="2492896"/>
            <a:ext cx="1944216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2915816" y="2492896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563888" y="2492896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endCxn id="23" idx="2"/>
          </p:cNvCxnSpPr>
          <p:nvPr/>
        </p:nvCxnSpPr>
        <p:spPr>
          <a:xfrm>
            <a:off x="2627784" y="2923755"/>
            <a:ext cx="3312368" cy="217214"/>
          </a:xfrm>
          <a:prstGeom prst="bentConnector4">
            <a:avLst>
              <a:gd name="adj1" fmla="val -770"/>
              <a:gd name="adj2" fmla="val 3391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endCxn id="4" idx="2"/>
          </p:cNvCxnSpPr>
          <p:nvPr/>
        </p:nvCxnSpPr>
        <p:spPr>
          <a:xfrm rot="10800000" flipV="1">
            <a:off x="3311860" y="2816932"/>
            <a:ext cx="630070" cy="324036"/>
          </a:xfrm>
          <a:prstGeom prst="bentConnector4">
            <a:avLst>
              <a:gd name="adj1" fmla="val -1885"/>
              <a:gd name="adj2" fmla="val 2218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932040" y="2492896"/>
            <a:ext cx="2016224" cy="6480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5" name="Straight Connector 24"/>
          <p:cNvCxnSpPr/>
          <p:nvPr/>
        </p:nvCxnSpPr>
        <p:spPr>
          <a:xfrm>
            <a:off x="5508104" y="2492896"/>
            <a:ext cx="0" cy="648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228184" y="2492896"/>
            <a:ext cx="0" cy="648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>
            <a:off x="2780184" y="2969332"/>
            <a:ext cx="684076" cy="324036"/>
          </a:xfrm>
          <a:prstGeom prst="bentConnector4">
            <a:avLst>
              <a:gd name="adj1" fmla="val 83"/>
              <a:gd name="adj2" fmla="val 1790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4" idx="0"/>
            <a:endCxn id="23" idx="3"/>
          </p:cNvCxnSpPr>
          <p:nvPr/>
        </p:nvCxnSpPr>
        <p:spPr>
          <a:xfrm rot="16200000" flipH="1">
            <a:off x="4968043" y="836712"/>
            <a:ext cx="324037" cy="3636404"/>
          </a:xfrm>
          <a:prstGeom prst="bentConnector4">
            <a:avLst>
              <a:gd name="adj1" fmla="val -70547"/>
              <a:gd name="adj2" fmla="val 1062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3" idx="1"/>
            <a:endCxn id="4" idx="3"/>
          </p:cNvCxnSpPr>
          <p:nvPr/>
        </p:nvCxnSpPr>
        <p:spPr>
          <a:xfrm flipH="1" flipV="1">
            <a:off x="4283968" y="2816932"/>
            <a:ext cx="64807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283968" y="296933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22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Stores bit values in Linked List</a:t>
            </a:r>
          </a:p>
          <a:p>
            <a:r>
              <a:rPr lang="en-CA" dirty="0" smtClean="0"/>
              <a:t>Has to be stored in right to left order</a:t>
            </a:r>
          </a:p>
          <a:p>
            <a:r>
              <a:rPr lang="en-CA" dirty="0" smtClean="0"/>
              <a:t>Example : 101011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9" name="Rectangle 8"/>
          <p:cNvSpPr/>
          <p:nvPr/>
        </p:nvSpPr>
        <p:spPr>
          <a:xfrm>
            <a:off x="6588224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0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12360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92080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23928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0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55776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59632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cxnSp>
        <p:nvCxnSpPr>
          <p:cNvPr id="16" name="Straight Arrow Connector 15"/>
          <p:cNvCxnSpPr>
            <a:stCxn id="9" idx="3"/>
            <a:endCxn id="10" idx="1"/>
          </p:cNvCxnSpPr>
          <p:nvPr/>
        </p:nvCxnSpPr>
        <p:spPr>
          <a:xfrm>
            <a:off x="730830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012160" y="4156395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8802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5856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051720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11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r>
              <a:rPr lang="en-CA" dirty="0" smtClean="0"/>
              <a:t> - Implementation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public </a:t>
            </a:r>
            <a:r>
              <a:rPr lang="en-CA" b="1" dirty="0" err="1"/>
              <a:t>BitList</a:t>
            </a:r>
            <a:r>
              <a:rPr lang="en-CA" b="1" dirty="0"/>
              <a:t>( String s </a:t>
            </a:r>
            <a:r>
              <a:rPr lang="en-CA" b="1" dirty="0" smtClean="0"/>
              <a:t>)</a:t>
            </a:r>
          </a:p>
          <a:p>
            <a:r>
              <a:rPr lang="en-CA" dirty="0" smtClean="0"/>
              <a:t>Creates list of bits</a:t>
            </a:r>
          </a:p>
          <a:p>
            <a:r>
              <a:rPr lang="en-CA" dirty="0" smtClean="0"/>
              <a:t>String S must contain ONLY 0’s and 1’s</a:t>
            </a:r>
          </a:p>
          <a:p>
            <a:pPr lvl="1"/>
            <a:r>
              <a:rPr lang="en-CA" dirty="0" smtClean="0"/>
              <a:t>Illegal argument exception otherwise</a:t>
            </a:r>
          </a:p>
          <a:p>
            <a:r>
              <a:rPr lang="en-CA" dirty="0" smtClean="0"/>
              <a:t>Need to create empty list if </a:t>
            </a:r>
            <a:r>
              <a:rPr lang="en-CA" b="1" dirty="0" smtClean="0"/>
              <a:t>S</a:t>
            </a:r>
            <a:r>
              <a:rPr lang="en-CA" dirty="0" smtClean="0"/>
              <a:t> is empty</a:t>
            </a:r>
          </a:p>
          <a:p>
            <a:r>
              <a:rPr lang="en-CA" dirty="0" smtClean="0"/>
              <a:t>No trimming of trailing 0’s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610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r>
              <a:rPr lang="en-CA" dirty="0" smtClean="0"/>
              <a:t> - Implementation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905" y="2060848"/>
            <a:ext cx="581937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5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r>
              <a:rPr lang="en-CA" dirty="0" smtClean="0"/>
              <a:t> -  Complement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Should return </a:t>
            </a:r>
            <a:r>
              <a:rPr lang="en-CA" dirty="0" err="1" smtClean="0"/>
              <a:t>BitList</a:t>
            </a:r>
            <a:r>
              <a:rPr lang="en-CA" dirty="0" smtClean="0"/>
              <a:t> of same length</a:t>
            </a:r>
          </a:p>
          <a:p>
            <a:r>
              <a:rPr lang="en-CA" dirty="0" smtClean="0"/>
              <a:t>Check for empty list </a:t>
            </a:r>
          </a:p>
          <a:p>
            <a:r>
              <a:rPr lang="en-CA" dirty="0" smtClean="0"/>
              <a:t>Reverse ‘1’ to ‘0’ &amp; ‘0’ to ‘1’</a:t>
            </a:r>
          </a:p>
          <a:p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588224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0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12360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92080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3928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0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5776" y="3933056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9632" y="3933800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1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>
            <a:off x="730830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012160" y="4156395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8802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75856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051720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904317" y="39817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6797421" y="39965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>
            <a:off x="5501277" y="400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4133125" y="39717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2764973" y="39707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1468829" y="39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7909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r>
              <a:rPr lang="en-CA" dirty="0" smtClean="0"/>
              <a:t> - Complement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61298"/>
            <a:ext cx="4796585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5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BitList</a:t>
            </a:r>
            <a:r>
              <a:rPr lang="en-CA" dirty="0" smtClean="0"/>
              <a:t> - or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720315"/>
              </p:ext>
            </p:extLst>
          </p:nvPr>
        </p:nvGraphicFramePr>
        <p:xfrm>
          <a:off x="2555776" y="2204864"/>
          <a:ext cx="3970785" cy="21059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323595"/>
                <a:gridCol w="1323595"/>
                <a:gridCol w="1323595"/>
              </a:tblGrid>
              <a:tr h="421196">
                <a:tc>
                  <a:txBody>
                    <a:bodyPr/>
                    <a:lstStyle/>
                    <a:p>
                      <a:r>
                        <a:rPr lang="en-C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BitList</a:t>
                      </a:r>
                      <a:r>
                        <a:rPr lang="en-C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</a:t>
                      </a:r>
                      <a:r>
                        <a:rPr lang="en-C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endParaRPr lang="en-C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BitList</a:t>
                      </a:r>
                      <a:r>
                        <a:rPr lang="en-C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b</a:t>
                      </a:r>
                      <a:endParaRPr lang="en-C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Result</a:t>
                      </a:r>
                      <a:endParaRPr lang="en-CA" dirty="0"/>
                    </a:p>
                  </a:txBody>
                  <a:tcPr/>
                </a:tc>
              </a:tr>
              <a:tr h="421196"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</a:tr>
              <a:tr h="421196"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</a:tr>
              <a:tr h="421196"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</a:tr>
              <a:tr h="421196"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34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CA" dirty="0" err="1" smtClean="0"/>
              <a:t>BitList</a:t>
            </a:r>
            <a:r>
              <a:rPr lang="en-CA" dirty="0" smtClean="0"/>
              <a:t>-or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386" y="836712"/>
            <a:ext cx="6413974" cy="5922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1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CircularQueue</a:t>
            </a:r>
            <a:r>
              <a:rPr lang="en-CA" dirty="0" smtClean="0"/>
              <a:t> using Iterator &lt;E&gt;</a:t>
            </a:r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529034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589240"/>
            <a:ext cx="4248473" cy="84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61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188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Lab-12</vt:lpstr>
      <vt:lpstr>BitList</vt:lpstr>
      <vt:lpstr>BitList - Implementation</vt:lpstr>
      <vt:lpstr>BitList - Implementation</vt:lpstr>
      <vt:lpstr>BitList -  Complement</vt:lpstr>
      <vt:lpstr>BitList - Complement</vt:lpstr>
      <vt:lpstr>BitList - or</vt:lpstr>
      <vt:lpstr>BitList-or</vt:lpstr>
      <vt:lpstr>CircularQueue using Iterator &lt;E&gt;</vt:lpstr>
      <vt:lpstr>CircularQueue using Iterator &lt;E&gt;</vt:lpstr>
      <vt:lpstr>LinkedList – remove(int from, int to)</vt:lpstr>
      <vt:lpstr>LinkedList – remove(int from, int to)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Lab-12</dc:title>
  <dc:creator>Keerthi</dc:creator>
  <cp:lastModifiedBy>Keerthi</cp:lastModifiedBy>
  <cp:revision>10</cp:revision>
  <dcterms:created xsi:type="dcterms:W3CDTF">2014-04-02T19:11:54Z</dcterms:created>
  <dcterms:modified xsi:type="dcterms:W3CDTF">2014-04-02T21:31:18Z</dcterms:modified>
</cp:coreProperties>
</file>