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85B06-BA8C-46F2-9297-7F3267C603C2}" type="datetimeFigureOut">
              <a:rPr lang="en-IN" smtClean="0"/>
              <a:t>26-03-2014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65BB4-6D17-4183-9497-ECC7E89D78E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85B06-BA8C-46F2-9297-7F3267C603C2}" type="datetimeFigureOut">
              <a:rPr lang="en-IN" smtClean="0"/>
              <a:t>26-03-2014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65BB4-6D17-4183-9497-ECC7E89D78E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85B06-BA8C-46F2-9297-7F3267C603C2}" type="datetimeFigureOut">
              <a:rPr lang="en-IN" smtClean="0"/>
              <a:t>26-03-2014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65BB4-6D17-4183-9497-ECC7E89D78E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85B06-BA8C-46F2-9297-7F3267C603C2}" type="datetimeFigureOut">
              <a:rPr lang="en-IN" smtClean="0"/>
              <a:t>26-03-2014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65BB4-6D17-4183-9497-ECC7E89D78E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85B06-BA8C-46F2-9297-7F3267C603C2}" type="datetimeFigureOut">
              <a:rPr lang="en-IN" smtClean="0"/>
              <a:t>26-03-2014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65BB4-6D17-4183-9497-ECC7E89D78E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85B06-BA8C-46F2-9297-7F3267C603C2}" type="datetimeFigureOut">
              <a:rPr lang="en-IN" smtClean="0"/>
              <a:t>26-03-2014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65BB4-6D17-4183-9497-ECC7E89D78E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85B06-BA8C-46F2-9297-7F3267C603C2}" type="datetimeFigureOut">
              <a:rPr lang="en-IN" smtClean="0"/>
              <a:t>26-03-2014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65BB4-6D17-4183-9497-ECC7E89D78E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85B06-BA8C-46F2-9297-7F3267C603C2}" type="datetimeFigureOut">
              <a:rPr lang="en-IN" smtClean="0"/>
              <a:t>26-03-2014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65BB4-6D17-4183-9497-ECC7E89D78E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85B06-BA8C-46F2-9297-7F3267C603C2}" type="datetimeFigureOut">
              <a:rPr lang="en-IN" smtClean="0"/>
              <a:t>26-03-2014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65BB4-6D17-4183-9497-ECC7E89D78E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85B06-BA8C-46F2-9297-7F3267C603C2}" type="datetimeFigureOut">
              <a:rPr lang="en-IN" smtClean="0"/>
              <a:t>26-03-2014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65BB4-6D17-4183-9497-ECC7E89D78E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85B06-BA8C-46F2-9297-7F3267C603C2}" type="datetimeFigureOut">
              <a:rPr lang="en-IN" smtClean="0"/>
              <a:t>26-03-2014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65BB4-6D17-4183-9497-ECC7E89D78E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5B06-BA8C-46F2-9297-7F3267C603C2}" type="datetimeFigureOut">
              <a:rPr lang="en-IN" smtClean="0"/>
              <a:t>26-03-2014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65BB4-6D17-4183-9497-ECC7E89D78E6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Lab - 11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 err="1" smtClean="0"/>
              <a:t>Keerthi</a:t>
            </a:r>
            <a:r>
              <a:rPr lang="en-IN" dirty="0" smtClean="0"/>
              <a:t> </a:t>
            </a:r>
            <a:r>
              <a:rPr lang="en-IN" dirty="0" err="1" smtClean="0"/>
              <a:t>Nelaturu</a:t>
            </a:r>
            <a:endParaRPr lang="en-IN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Position is 0</a:t>
            </a:r>
            <a:endParaRPr lang="en-IN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412776"/>
            <a:ext cx="8336521" cy="3672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Intermediate position</a:t>
            </a:r>
            <a:endParaRPr lang="en-IN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340768"/>
            <a:ext cx="6840760" cy="5238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Merge another List</a:t>
            </a:r>
            <a:endParaRPr lang="en-IN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6497" y="908720"/>
            <a:ext cx="6555823" cy="5949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Ordered Structure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IN" dirty="0" smtClean="0"/>
              <a:t>Using Doubly linked list</a:t>
            </a:r>
          </a:p>
          <a:p>
            <a:r>
              <a:rPr lang="en-IN" dirty="0" smtClean="0"/>
              <a:t>All elements in the list are arranged in an order</a:t>
            </a:r>
          </a:p>
          <a:p>
            <a:r>
              <a:rPr lang="en-IN" dirty="0" smtClean="0"/>
              <a:t>Implement the Ordered Structure interface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Methods : </a:t>
            </a:r>
          </a:p>
          <a:p>
            <a:pPr marL="514350" indent="-514350">
              <a:buAutoNum type="arabicPeriod"/>
            </a:pPr>
            <a:r>
              <a:rPr lang="en-IN" dirty="0" smtClean="0"/>
              <a:t>Add</a:t>
            </a:r>
          </a:p>
          <a:p>
            <a:pPr marL="514350" indent="-514350">
              <a:buAutoNum type="arabicPeriod"/>
            </a:pPr>
            <a:r>
              <a:rPr lang="en-IN" dirty="0" smtClean="0"/>
              <a:t>Get </a:t>
            </a:r>
          </a:p>
          <a:p>
            <a:pPr marL="514350" indent="-514350">
              <a:buAutoNum type="arabicPeriod"/>
            </a:pPr>
            <a:r>
              <a:rPr lang="en-IN" dirty="0" smtClean="0"/>
              <a:t>Remove</a:t>
            </a:r>
          </a:p>
          <a:p>
            <a:pPr marL="514350" indent="-514350">
              <a:buAutoNum type="arabicPeriod"/>
            </a:pPr>
            <a:r>
              <a:rPr lang="en-IN" dirty="0" smtClean="0"/>
              <a:t>Merge</a:t>
            </a:r>
          </a:p>
          <a:p>
            <a:pPr marL="514350" indent="-514350">
              <a:buAutoNum type="arabicPeriod"/>
            </a:pPr>
            <a:r>
              <a:rPr lang="en-IN" dirty="0" smtClean="0"/>
              <a:t>Size</a:t>
            </a:r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OrderedList</a:t>
            </a:r>
            <a:r>
              <a:rPr lang="en-IN" dirty="0" smtClean="0"/>
              <a:t> Class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Create a class </a:t>
            </a:r>
            <a:r>
              <a:rPr lang="en-IN" dirty="0" err="1" smtClean="0"/>
              <a:t>OrderedList</a:t>
            </a:r>
            <a:r>
              <a:rPr lang="en-IN" dirty="0" smtClean="0"/>
              <a:t> implement </a:t>
            </a:r>
            <a:r>
              <a:rPr lang="en-IN" dirty="0" err="1" smtClean="0"/>
              <a:t>OrderedStructure</a:t>
            </a:r>
            <a:r>
              <a:rPr lang="en-IN" dirty="0" smtClean="0"/>
              <a:t> interface</a:t>
            </a:r>
          </a:p>
          <a:p>
            <a:r>
              <a:rPr lang="en-IN" dirty="0" smtClean="0"/>
              <a:t>Add another nested static class Node</a:t>
            </a:r>
          </a:p>
          <a:p>
            <a:r>
              <a:rPr lang="en-IN" dirty="0" smtClean="0"/>
              <a:t>Node is an element in the Doubly Linked List</a:t>
            </a:r>
            <a:endParaRPr lang="en-IN" dirty="0"/>
          </a:p>
        </p:txBody>
      </p:sp>
      <p:sp>
        <p:nvSpPr>
          <p:cNvPr id="4" name="Rectangle 3"/>
          <p:cNvSpPr/>
          <p:nvPr/>
        </p:nvSpPr>
        <p:spPr>
          <a:xfrm>
            <a:off x="2987824" y="4221088"/>
            <a:ext cx="3672408" cy="9361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6" name="Straight Connector 5"/>
          <p:cNvCxnSpPr/>
          <p:nvPr/>
        </p:nvCxnSpPr>
        <p:spPr>
          <a:xfrm>
            <a:off x="4067944" y="4221088"/>
            <a:ext cx="0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508104" y="4221088"/>
            <a:ext cx="0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1907704" y="4653136"/>
            <a:ext cx="1296144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788024" y="4797152"/>
            <a:ext cx="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6372200" y="4725144"/>
            <a:ext cx="1224136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403648" y="5157192"/>
            <a:ext cx="676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Head</a:t>
            </a:r>
            <a:endParaRPr lang="en-IN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4427984" y="5661248"/>
            <a:ext cx="7169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Value</a:t>
            </a:r>
            <a:endParaRPr lang="en-IN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7668344" y="5013176"/>
            <a:ext cx="50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Tail</a:t>
            </a:r>
            <a:endParaRPr lang="en-IN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3779912" y="6093296"/>
            <a:ext cx="2069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Of type Comparable</a:t>
            </a:r>
            <a:endParaRPr lang="en-IN" dirty="0"/>
          </a:p>
        </p:txBody>
      </p:sp>
      <p:sp>
        <p:nvSpPr>
          <p:cNvPr id="20" name="TextBox 19"/>
          <p:cNvSpPr txBox="1"/>
          <p:nvPr/>
        </p:nvSpPr>
        <p:spPr>
          <a:xfrm>
            <a:off x="1403648" y="5661248"/>
            <a:ext cx="692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Node</a:t>
            </a:r>
            <a:endParaRPr lang="en-IN" dirty="0"/>
          </a:p>
        </p:txBody>
      </p:sp>
      <p:sp>
        <p:nvSpPr>
          <p:cNvPr id="22" name="TextBox 21"/>
          <p:cNvSpPr txBox="1"/>
          <p:nvPr/>
        </p:nvSpPr>
        <p:spPr>
          <a:xfrm>
            <a:off x="7668344" y="5373216"/>
            <a:ext cx="692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Node</a:t>
            </a:r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Node</a:t>
            </a:r>
            <a:endParaRPr lang="en-IN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484784"/>
            <a:ext cx="8644132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Size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1988840"/>
            <a:ext cx="4211101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Add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 smtClean="0"/>
              <a:t>Conditions to consider : </a:t>
            </a:r>
          </a:p>
          <a:p>
            <a:r>
              <a:rPr lang="en-IN" dirty="0" smtClean="0"/>
              <a:t>Check for null value passed in the parameter</a:t>
            </a:r>
          </a:p>
          <a:p>
            <a:r>
              <a:rPr lang="en-IN" dirty="0" smtClean="0"/>
              <a:t>Check for empty list </a:t>
            </a:r>
          </a:p>
          <a:p>
            <a:r>
              <a:rPr lang="en-IN" dirty="0" smtClean="0"/>
              <a:t>Check if the first element in the list is greater than equal to value passed</a:t>
            </a:r>
          </a:p>
          <a:p>
            <a:r>
              <a:rPr lang="en-IN" dirty="0" smtClean="0"/>
              <a:t>There is one node which is greater than value passed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0"/>
            <a:ext cx="7571184" cy="634082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Add</a:t>
            </a:r>
            <a:endParaRPr lang="en-IN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797545"/>
            <a:ext cx="8114281" cy="6060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Get (pos)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276872"/>
            <a:ext cx="6953273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Remove (pos)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 smtClean="0"/>
              <a:t>Three cases to consider</a:t>
            </a:r>
          </a:p>
          <a:p>
            <a:r>
              <a:rPr lang="en-IN" dirty="0" smtClean="0"/>
              <a:t>If the position is less than 0 throw exception</a:t>
            </a:r>
          </a:p>
          <a:p>
            <a:r>
              <a:rPr lang="en-IN" dirty="0" smtClean="0"/>
              <a:t>If position is 0</a:t>
            </a:r>
          </a:p>
          <a:p>
            <a:r>
              <a:rPr lang="en-IN" dirty="0" smtClean="0"/>
              <a:t>Intermediate node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145</Words>
  <Application>Microsoft Office PowerPoint</Application>
  <PresentationFormat>On-screen Show (4:3)</PresentationFormat>
  <Paragraphs>41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Lab - 11</vt:lpstr>
      <vt:lpstr>Ordered Structure</vt:lpstr>
      <vt:lpstr>OrderedList Class</vt:lpstr>
      <vt:lpstr>Node</vt:lpstr>
      <vt:lpstr>Size</vt:lpstr>
      <vt:lpstr>Add</vt:lpstr>
      <vt:lpstr>Add</vt:lpstr>
      <vt:lpstr>Get (pos)</vt:lpstr>
      <vt:lpstr>Remove (pos)</vt:lpstr>
      <vt:lpstr>Position is 0</vt:lpstr>
      <vt:lpstr>Intermediate position</vt:lpstr>
      <vt:lpstr>Merge another List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- 11</dc:title>
  <dc:creator>kavya kumar</dc:creator>
  <cp:lastModifiedBy>kavya kumar</cp:lastModifiedBy>
  <cp:revision>3</cp:revision>
  <dcterms:created xsi:type="dcterms:W3CDTF">2014-03-26T17:25:36Z</dcterms:created>
  <dcterms:modified xsi:type="dcterms:W3CDTF">2014-03-26T17:46:24Z</dcterms:modified>
</cp:coreProperties>
</file>