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video/unknown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CD340-1698-48A2-BF2E-3F563D88E604}" type="datetimeFigureOut">
              <a:rPr lang="en-US" smtClean="0"/>
              <a:t>3/19/2014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15D45-F613-4CEB-B7A6-75044130D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834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CD340-1698-48A2-BF2E-3F563D88E604}" type="datetimeFigureOut">
              <a:rPr lang="en-US" smtClean="0"/>
              <a:t>3/19/2014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15D45-F613-4CEB-B7A6-75044130D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415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CD340-1698-48A2-BF2E-3F563D88E604}" type="datetimeFigureOut">
              <a:rPr lang="en-US" smtClean="0"/>
              <a:t>3/19/2014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15D45-F613-4CEB-B7A6-75044130D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792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CD340-1698-48A2-BF2E-3F563D88E604}" type="datetimeFigureOut">
              <a:rPr lang="en-US" smtClean="0"/>
              <a:t>3/19/2014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15D45-F613-4CEB-B7A6-75044130D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651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CD340-1698-48A2-BF2E-3F563D88E604}" type="datetimeFigureOut">
              <a:rPr lang="en-US" smtClean="0"/>
              <a:t>3/19/2014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15D45-F613-4CEB-B7A6-75044130D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953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CD340-1698-48A2-BF2E-3F563D88E604}" type="datetimeFigureOut">
              <a:rPr lang="en-US" smtClean="0"/>
              <a:t>3/19/2014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15D45-F613-4CEB-B7A6-75044130D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060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CD340-1698-48A2-BF2E-3F563D88E604}" type="datetimeFigureOut">
              <a:rPr lang="en-US" smtClean="0"/>
              <a:t>3/19/2014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15D45-F613-4CEB-B7A6-75044130D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35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CD340-1698-48A2-BF2E-3F563D88E604}" type="datetimeFigureOut">
              <a:rPr lang="en-US" smtClean="0"/>
              <a:t>3/19/2014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15D45-F613-4CEB-B7A6-75044130D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513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CD340-1698-48A2-BF2E-3F563D88E604}" type="datetimeFigureOut">
              <a:rPr lang="en-US" smtClean="0"/>
              <a:t>3/19/2014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15D45-F613-4CEB-B7A6-75044130D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850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CD340-1698-48A2-BF2E-3F563D88E604}" type="datetimeFigureOut">
              <a:rPr lang="en-US" smtClean="0"/>
              <a:t>3/19/2014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15D45-F613-4CEB-B7A6-75044130D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354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CD340-1698-48A2-BF2E-3F563D88E604}" type="datetimeFigureOut">
              <a:rPr lang="en-US" smtClean="0"/>
              <a:t>3/19/2014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15D45-F613-4CEB-B7A6-75044130D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483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CD340-1698-48A2-BF2E-3F563D88E604}" type="datetimeFigureOut">
              <a:rPr lang="en-US" smtClean="0"/>
              <a:t>3/19/2014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515D45-F613-4CEB-B7A6-75044130DE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456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../media/media1.gif"/><Relationship Id="rId1" Type="http://schemas.microsoft.com/office/2007/relationships/media" Target="../media/media1.gif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Lab 10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Keerthi</a:t>
            </a:r>
            <a:r>
              <a:rPr lang="en-US" dirty="0" smtClean="0"/>
              <a:t> </a:t>
            </a:r>
            <a:r>
              <a:rPr lang="en-US" dirty="0" err="1" smtClean="0"/>
              <a:t>Nelaturu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894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Crawler?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/>
          <a:lstStyle/>
          <a:p>
            <a:r>
              <a:rPr lang="en-US" dirty="0" smtClean="0"/>
              <a:t>Keeps track of all the and web pages </a:t>
            </a:r>
          </a:p>
          <a:p>
            <a:r>
              <a:rPr lang="en-US" dirty="0" smtClean="0"/>
              <a:t>Mainly used to help search engines</a:t>
            </a:r>
          </a:p>
          <a:p>
            <a:r>
              <a:rPr lang="en-US" dirty="0" smtClean="0"/>
              <a:t>Searches a web page for links until there are none to find. </a:t>
            </a:r>
          </a:p>
          <a:p>
            <a:r>
              <a:rPr lang="en-US" dirty="0" smtClean="0"/>
              <a:t>Example : www.google.ca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018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Breadth First Search</a:t>
            </a:r>
            <a:endParaRPr lang="en-US" dirty="0"/>
          </a:p>
        </p:txBody>
      </p:sp>
      <p:pic>
        <p:nvPicPr>
          <p:cNvPr id="7" name="Animated_BFS.gif">
            <a:hlinkClick r:id="" action="ppaction://media"/>
          </p:cNvPr>
          <p:cNvPicPr>
            <a:picLocks noGrp="1" noChangeAspect="1"/>
          </p:cNvPicPr>
          <p:nvPr>
            <p:ph idx="1"/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2154238" y="1600200"/>
            <a:ext cx="4835525" cy="4525963"/>
          </a:xfrm>
        </p:spPr>
      </p:pic>
    </p:spTree>
    <p:extLst>
      <p:ext uri="{BB962C8B-B14F-4D97-AF65-F5344CB8AC3E}">
        <p14:creationId xmlns:p14="http://schemas.microsoft.com/office/powerpoint/2010/main" val="4179412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Crawler Implementation - HTML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Checks for the URL pattern</a:t>
            </a:r>
          </a:p>
          <a:p>
            <a:r>
              <a:rPr lang="en-US" dirty="0" smtClean="0"/>
              <a:t>Gets the content of the page</a:t>
            </a:r>
          </a:p>
          <a:p>
            <a:pPr marL="0" indent="0">
              <a:buNone/>
            </a:pPr>
            <a:r>
              <a:rPr lang="en-US" dirty="0" smtClean="0"/>
              <a:t>Important Methods : 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hasMoreUrls</a:t>
            </a:r>
            <a:r>
              <a:rPr lang="en-US" dirty="0" smtClean="0"/>
              <a:t> 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nextUrl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863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Crawler Implementation - Path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Queue used in BFS algorithm uses Path to keep track of the URL’s.</a:t>
            </a:r>
          </a:p>
          <a:p>
            <a:endParaRPr lang="en-US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352800"/>
            <a:ext cx="11430000" cy="25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08406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Crawler Implementation - Crawler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Implements BFS using Linked Queue. </a:t>
            </a:r>
          </a:p>
          <a:p>
            <a:r>
              <a:rPr lang="en-US" dirty="0" smtClean="0"/>
              <a:t>Uses Path class to store all partial solutions</a:t>
            </a:r>
          </a:p>
          <a:p>
            <a:pPr marL="0" indent="0">
              <a:buNone/>
            </a:pPr>
            <a:r>
              <a:rPr lang="en-US" dirty="0" smtClean="0"/>
              <a:t>Important Methods: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isValid</a:t>
            </a:r>
            <a:r>
              <a:rPr lang="en-US" dirty="0" smtClean="0"/>
              <a:t> </a:t>
            </a:r>
          </a:p>
          <a:p>
            <a:pPr marL="514350" indent="-514350">
              <a:buAutoNum type="arabicPeriod"/>
            </a:pPr>
            <a:r>
              <a:rPr lang="en-US" dirty="0" smtClean="0"/>
              <a:t>Solve – BFS in this method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47024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108</Words>
  <Application>Microsoft Office PowerPoint</Application>
  <PresentationFormat>On-screen Show (4:3)</PresentationFormat>
  <Paragraphs>22</Paragraphs>
  <Slides>6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Lab 10</vt:lpstr>
      <vt:lpstr>What is a Crawler? </vt:lpstr>
      <vt:lpstr>Breadth First Search</vt:lpstr>
      <vt:lpstr>Crawler Implementation - HTML</vt:lpstr>
      <vt:lpstr>Crawler Implementation - Path</vt:lpstr>
      <vt:lpstr>Crawler Implementation - Crawler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Keerthi</dc:creator>
  <cp:lastModifiedBy>Keerthi</cp:lastModifiedBy>
  <cp:revision>3</cp:revision>
  <dcterms:created xsi:type="dcterms:W3CDTF">2014-03-19T15:59:56Z</dcterms:created>
  <dcterms:modified xsi:type="dcterms:W3CDTF">2014-03-19T16:33:45Z</dcterms:modified>
</cp:coreProperties>
</file>