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03" r:id="rId1"/>
  </p:sldMasterIdLst>
  <p:sldIdLst>
    <p:sldId id="256" r:id="rId2"/>
    <p:sldId id="257" r:id="rId3"/>
    <p:sldId id="262" r:id="rId4"/>
    <p:sldId id="258" r:id="rId5"/>
    <p:sldId id="263" r:id="rId6"/>
    <p:sldId id="259" r:id="rId7"/>
    <p:sldId id="266" r:id="rId8"/>
    <p:sldId id="268" r:id="rId9"/>
    <p:sldId id="267" r:id="rId10"/>
    <p:sldId id="275" r:id="rId11"/>
    <p:sldId id="260" r:id="rId12"/>
    <p:sldId id="269" r:id="rId13"/>
    <p:sldId id="270" r:id="rId14"/>
    <p:sldId id="264" r:id="rId15"/>
    <p:sldId id="261" r:id="rId16"/>
    <p:sldId id="265" r:id="rId17"/>
    <p:sldId id="281" r:id="rId18"/>
    <p:sldId id="272" r:id="rId19"/>
    <p:sldId id="276" r:id="rId20"/>
    <p:sldId id="280" r:id="rId21"/>
    <p:sldId id="271" r:id="rId22"/>
    <p:sldId id="273" r:id="rId23"/>
    <p:sldId id="277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197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2">
  <dgm:title val=""/>
  <dgm:desc val=""/>
  <dgm:catLst>
    <dgm:cat type="accent6" pri="11200"/>
  </dgm:catLst>
  <dgm:styleLbl name="node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lnNode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DEB5A01-39B5-A544-91C2-51117F06BAD6}" type="doc">
      <dgm:prSet loTypeId="urn:microsoft.com/office/officeart/2005/8/layout/process1" loCatId="" qsTypeId="urn:microsoft.com/office/officeart/2005/8/quickstyle/simple4" qsCatId="simple" csTypeId="urn:microsoft.com/office/officeart/2005/8/colors/accent6_2" csCatId="accent6" phldr="1"/>
      <dgm:spPr/>
    </dgm:pt>
    <dgm:pt modelId="{8E94F124-EA62-B744-9492-EEC36A68B402}">
      <dgm:prSet phldrT="[Text]"/>
      <dgm:spPr/>
      <dgm:t>
        <a:bodyPr/>
        <a:lstStyle/>
        <a:p>
          <a:r>
            <a:rPr lang="en-US" dirty="0" smtClean="0"/>
            <a:t>Collection of  Training Dataset </a:t>
          </a:r>
          <a:endParaRPr lang="en-US" dirty="0"/>
        </a:p>
      </dgm:t>
    </dgm:pt>
    <dgm:pt modelId="{9F1FEBF6-B199-BC47-9B46-F47D1086F87C}" type="parTrans" cxnId="{A0C3EBEF-33A9-3843-BDBE-0A7A6D93AC2A}">
      <dgm:prSet/>
      <dgm:spPr/>
      <dgm:t>
        <a:bodyPr/>
        <a:lstStyle/>
        <a:p>
          <a:endParaRPr lang="en-US"/>
        </a:p>
      </dgm:t>
    </dgm:pt>
    <dgm:pt modelId="{EA33E8BF-2A7F-FE43-8589-6B0A89E636BA}" type="sibTrans" cxnId="{A0C3EBEF-33A9-3843-BDBE-0A7A6D93AC2A}">
      <dgm:prSet/>
      <dgm:spPr/>
      <dgm:t>
        <a:bodyPr/>
        <a:lstStyle/>
        <a:p>
          <a:endParaRPr lang="en-US"/>
        </a:p>
      </dgm:t>
    </dgm:pt>
    <dgm:pt modelId="{BC9397AD-C8B8-F84F-BF0E-2E48DA1313AD}">
      <dgm:prSet phldrT="[Text]"/>
      <dgm:spPr/>
      <dgm:t>
        <a:bodyPr/>
        <a:lstStyle/>
        <a:p>
          <a:r>
            <a:rPr lang="en-US" dirty="0" err="1" smtClean="0"/>
            <a:t>JGibbLDA</a:t>
          </a:r>
          <a:endParaRPr lang="en-US" dirty="0"/>
        </a:p>
      </dgm:t>
    </dgm:pt>
    <dgm:pt modelId="{1763BCF2-D19C-2B4C-A23F-6E655A20BD5E}" type="parTrans" cxnId="{56777D67-3384-504A-95E5-11AA4611DA69}">
      <dgm:prSet/>
      <dgm:spPr/>
      <dgm:t>
        <a:bodyPr/>
        <a:lstStyle/>
        <a:p>
          <a:endParaRPr lang="en-US"/>
        </a:p>
      </dgm:t>
    </dgm:pt>
    <dgm:pt modelId="{39198123-C491-9549-9C00-1495303DDFA9}" type="sibTrans" cxnId="{56777D67-3384-504A-95E5-11AA4611DA69}">
      <dgm:prSet/>
      <dgm:spPr/>
      <dgm:t>
        <a:bodyPr/>
        <a:lstStyle/>
        <a:p>
          <a:endParaRPr lang="en-US"/>
        </a:p>
      </dgm:t>
    </dgm:pt>
    <dgm:pt modelId="{13D336CB-1382-254E-B640-41B79A022F92}">
      <dgm:prSet phldrT="[Text]"/>
      <dgm:spPr/>
      <dgm:t>
        <a:bodyPr/>
        <a:lstStyle/>
        <a:p>
          <a:r>
            <a:rPr lang="en-US" dirty="0" smtClean="0"/>
            <a:t>Content From Network</a:t>
          </a:r>
          <a:endParaRPr lang="en-US" dirty="0"/>
        </a:p>
      </dgm:t>
    </dgm:pt>
    <dgm:pt modelId="{5A5B9636-6791-FC48-A1DA-AA1661B0E3DC}" type="parTrans" cxnId="{645170C4-6C58-4249-82C7-711000D583A0}">
      <dgm:prSet/>
      <dgm:spPr/>
      <dgm:t>
        <a:bodyPr/>
        <a:lstStyle/>
        <a:p>
          <a:endParaRPr lang="en-US"/>
        </a:p>
      </dgm:t>
    </dgm:pt>
    <dgm:pt modelId="{92D69FBB-72E1-514E-8CDD-B4BB064DBFAC}" type="sibTrans" cxnId="{645170C4-6C58-4249-82C7-711000D583A0}">
      <dgm:prSet/>
      <dgm:spPr/>
      <dgm:t>
        <a:bodyPr/>
        <a:lstStyle/>
        <a:p>
          <a:endParaRPr lang="en-US"/>
        </a:p>
      </dgm:t>
    </dgm:pt>
    <dgm:pt modelId="{E6753A0D-45BF-9C4C-ABB6-F9D0E2882DD2}">
      <dgm:prSet phldrT="[Text]"/>
      <dgm:spPr/>
      <dgm:t>
        <a:bodyPr/>
        <a:lstStyle/>
        <a:p>
          <a:r>
            <a:rPr lang="en-US" dirty="0" err="1" smtClean="0"/>
            <a:t>JGibbLDA</a:t>
          </a:r>
          <a:endParaRPr lang="en-US" dirty="0"/>
        </a:p>
      </dgm:t>
    </dgm:pt>
    <dgm:pt modelId="{FE1E9226-716B-334B-8237-2ABB730E4C12}" type="parTrans" cxnId="{84A9124F-1375-2641-82D2-8DB52A87BA58}">
      <dgm:prSet/>
      <dgm:spPr/>
      <dgm:t>
        <a:bodyPr/>
        <a:lstStyle/>
        <a:p>
          <a:endParaRPr lang="en-US"/>
        </a:p>
      </dgm:t>
    </dgm:pt>
    <dgm:pt modelId="{795C3659-986D-A343-AF83-E1A105BB5BAA}" type="sibTrans" cxnId="{84A9124F-1375-2641-82D2-8DB52A87BA58}">
      <dgm:prSet/>
      <dgm:spPr/>
      <dgm:t>
        <a:bodyPr/>
        <a:lstStyle/>
        <a:p>
          <a:endParaRPr lang="en-US"/>
        </a:p>
      </dgm:t>
    </dgm:pt>
    <dgm:pt modelId="{14DEB037-0C03-5C4D-878E-6EA1B08FDB0C}">
      <dgm:prSet phldrT="[Text]"/>
      <dgm:spPr/>
      <dgm:t>
        <a:bodyPr/>
        <a:lstStyle/>
        <a:p>
          <a:r>
            <a:rPr lang="en-US" dirty="0" smtClean="0"/>
            <a:t>Final Doc-Topic Distribution</a:t>
          </a:r>
          <a:endParaRPr lang="en-US" dirty="0"/>
        </a:p>
      </dgm:t>
    </dgm:pt>
    <dgm:pt modelId="{D8DB56A8-7EA7-9240-BAC8-27D92A6ED2AA}" type="parTrans" cxnId="{D8582E03-1AF7-1749-A499-8436BB7BF4A2}">
      <dgm:prSet/>
      <dgm:spPr/>
      <dgm:t>
        <a:bodyPr/>
        <a:lstStyle/>
        <a:p>
          <a:endParaRPr lang="en-US"/>
        </a:p>
      </dgm:t>
    </dgm:pt>
    <dgm:pt modelId="{5BF3C36D-F62D-6F44-956C-28C8AC0F0116}" type="sibTrans" cxnId="{D8582E03-1AF7-1749-A499-8436BB7BF4A2}">
      <dgm:prSet/>
      <dgm:spPr/>
      <dgm:t>
        <a:bodyPr/>
        <a:lstStyle/>
        <a:p>
          <a:endParaRPr lang="en-US"/>
        </a:p>
      </dgm:t>
    </dgm:pt>
    <dgm:pt modelId="{B76D435C-2DC1-D64B-BC77-B3C64D0E6B60}" type="pres">
      <dgm:prSet presAssocID="{7DEB5A01-39B5-A544-91C2-51117F06BAD6}" presName="Name0" presStyleCnt="0">
        <dgm:presLayoutVars>
          <dgm:dir/>
          <dgm:resizeHandles val="exact"/>
        </dgm:presLayoutVars>
      </dgm:prSet>
      <dgm:spPr/>
    </dgm:pt>
    <dgm:pt modelId="{EDC21BA9-0B93-CF4B-BD43-7A93914FAEFB}" type="pres">
      <dgm:prSet presAssocID="{8E94F124-EA62-B744-9492-EEC36A68B40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2A319C7-5CFF-AE41-BC94-1E0E931F4B29}" type="pres">
      <dgm:prSet presAssocID="{EA33E8BF-2A7F-FE43-8589-6B0A89E636BA}" presName="sibTrans" presStyleLbl="sibTrans2D1" presStyleIdx="0" presStyleCnt="4"/>
      <dgm:spPr/>
      <dgm:t>
        <a:bodyPr/>
        <a:lstStyle/>
        <a:p>
          <a:endParaRPr lang="en-US"/>
        </a:p>
      </dgm:t>
    </dgm:pt>
    <dgm:pt modelId="{DD6E1EAF-CCBA-E248-A6AF-8AA0E404D2C9}" type="pres">
      <dgm:prSet presAssocID="{EA33E8BF-2A7F-FE43-8589-6B0A89E636BA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4DB1A7F3-BB71-0849-8AC9-F25FE349C5AC}" type="pres">
      <dgm:prSet presAssocID="{BC9397AD-C8B8-F84F-BF0E-2E48DA1313AD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666EA9D-38EB-BA42-B955-756C9293FBEC}" type="pres">
      <dgm:prSet presAssocID="{39198123-C491-9549-9C00-1495303DDFA9}" presName="sibTrans" presStyleLbl="sibTrans2D1" presStyleIdx="1" presStyleCnt="4"/>
      <dgm:spPr/>
      <dgm:t>
        <a:bodyPr/>
        <a:lstStyle/>
        <a:p>
          <a:endParaRPr lang="en-US"/>
        </a:p>
      </dgm:t>
    </dgm:pt>
    <dgm:pt modelId="{0ADC5E49-0718-3947-9317-8E8FF7A051A7}" type="pres">
      <dgm:prSet presAssocID="{39198123-C491-9549-9C00-1495303DDFA9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023B6F6C-8864-FD4E-95AB-486D68C061AF}" type="pres">
      <dgm:prSet presAssocID="{13D336CB-1382-254E-B640-41B79A022F92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97B9BC9-C544-AE48-870B-2186885920CE}" type="pres">
      <dgm:prSet presAssocID="{92D69FBB-72E1-514E-8CDD-B4BB064DBFAC}" presName="sibTrans" presStyleLbl="sibTrans2D1" presStyleIdx="2" presStyleCnt="4"/>
      <dgm:spPr/>
      <dgm:t>
        <a:bodyPr/>
        <a:lstStyle/>
        <a:p>
          <a:endParaRPr lang="en-US"/>
        </a:p>
      </dgm:t>
    </dgm:pt>
    <dgm:pt modelId="{B3EC65E1-53A9-5240-93EB-B458B9EA9524}" type="pres">
      <dgm:prSet presAssocID="{92D69FBB-72E1-514E-8CDD-B4BB064DBFAC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70557ED8-6164-0F40-9CEF-F8222D73F3C5}" type="pres">
      <dgm:prSet presAssocID="{E6753A0D-45BF-9C4C-ABB6-F9D0E2882DD2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AE3174-DDBF-1943-B7F6-D3EBF6C49B20}" type="pres">
      <dgm:prSet presAssocID="{795C3659-986D-A343-AF83-E1A105BB5BAA}" presName="sibTrans" presStyleLbl="sibTrans2D1" presStyleIdx="3" presStyleCnt="4"/>
      <dgm:spPr/>
      <dgm:t>
        <a:bodyPr/>
        <a:lstStyle/>
        <a:p>
          <a:endParaRPr lang="en-US"/>
        </a:p>
      </dgm:t>
    </dgm:pt>
    <dgm:pt modelId="{B20D0AAD-3F3F-7A46-9004-E631C2BC57F6}" type="pres">
      <dgm:prSet presAssocID="{795C3659-986D-A343-AF83-E1A105BB5BAA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E7F262E2-E1F0-364E-AF12-FBB491D5D8E3}" type="pres">
      <dgm:prSet presAssocID="{14DEB037-0C03-5C4D-878E-6EA1B08FDB0C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0C3EBEF-33A9-3843-BDBE-0A7A6D93AC2A}" srcId="{7DEB5A01-39B5-A544-91C2-51117F06BAD6}" destId="{8E94F124-EA62-B744-9492-EEC36A68B402}" srcOrd="0" destOrd="0" parTransId="{9F1FEBF6-B199-BC47-9B46-F47D1086F87C}" sibTransId="{EA33E8BF-2A7F-FE43-8589-6B0A89E636BA}"/>
    <dgm:cxn modelId="{C5A52706-B06A-174B-8490-360FF5343A20}" type="presOf" srcId="{8E94F124-EA62-B744-9492-EEC36A68B402}" destId="{EDC21BA9-0B93-CF4B-BD43-7A93914FAEFB}" srcOrd="0" destOrd="0" presId="urn:microsoft.com/office/officeart/2005/8/layout/process1"/>
    <dgm:cxn modelId="{84A9124F-1375-2641-82D2-8DB52A87BA58}" srcId="{7DEB5A01-39B5-A544-91C2-51117F06BAD6}" destId="{E6753A0D-45BF-9C4C-ABB6-F9D0E2882DD2}" srcOrd="3" destOrd="0" parTransId="{FE1E9226-716B-334B-8237-2ABB730E4C12}" sibTransId="{795C3659-986D-A343-AF83-E1A105BB5BAA}"/>
    <dgm:cxn modelId="{645170C4-6C58-4249-82C7-711000D583A0}" srcId="{7DEB5A01-39B5-A544-91C2-51117F06BAD6}" destId="{13D336CB-1382-254E-B640-41B79A022F92}" srcOrd="2" destOrd="0" parTransId="{5A5B9636-6791-FC48-A1DA-AA1661B0E3DC}" sibTransId="{92D69FBB-72E1-514E-8CDD-B4BB064DBFAC}"/>
    <dgm:cxn modelId="{497B1D4E-F44A-0A45-8924-DA254BDC88C9}" type="presOf" srcId="{795C3659-986D-A343-AF83-E1A105BB5BAA}" destId="{F5AE3174-DDBF-1943-B7F6-D3EBF6C49B20}" srcOrd="0" destOrd="0" presId="urn:microsoft.com/office/officeart/2005/8/layout/process1"/>
    <dgm:cxn modelId="{972CA683-A5EC-5049-A4B4-3CFEF5A3E740}" type="presOf" srcId="{92D69FBB-72E1-514E-8CDD-B4BB064DBFAC}" destId="{B3EC65E1-53A9-5240-93EB-B458B9EA9524}" srcOrd="1" destOrd="0" presId="urn:microsoft.com/office/officeart/2005/8/layout/process1"/>
    <dgm:cxn modelId="{7C42B573-692A-8848-AC81-BE63E356AC2B}" type="presOf" srcId="{7DEB5A01-39B5-A544-91C2-51117F06BAD6}" destId="{B76D435C-2DC1-D64B-BC77-B3C64D0E6B60}" srcOrd="0" destOrd="0" presId="urn:microsoft.com/office/officeart/2005/8/layout/process1"/>
    <dgm:cxn modelId="{6F6A7923-9045-EA4B-9416-D66A36D90D6F}" type="presOf" srcId="{EA33E8BF-2A7F-FE43-8589-6B0A89E636BA}" destId="{DD6E1EAF-CCBA-E248-A6AF-8AA0E404D2C9}" srcOrd="1" destOrd="0" presId="urn:microsoft.com/office/officeart/2005/8/layout/process1"/>
    <dgm:cxn modelId="{7389BF2D-AB26-4B4F-BF50-8BF598182EC2}" type="presOf" srcId="{EA33E8BF-2A7F-FE43-8589-6B0A89E636BA}" destId="{72A319C7-5CFF-AE41-BC94-1E0E931F4B29}" srcOrd="0" destOrd="0" presId="urn:microsoft.com/office/officeart/2005/8/layout/process1"/>
    <dgm:cxn modelId="{ECA368DB-8E1B-1C42-957F-0AE44B0BA252}" type="presOf" srcId="{92D69FBB-72E1-514E-8CDD-B4BB064DBFAC}" destId="{797B9BC9-C544-AE48-870B-2186885920CE}" srcOrd="0" destOrd="0" presId="urn:microsoft.com/office/officeart/2005/8/layout/process1"/>
    <dgm:cxn modelId="{9A7D1DD2-A8A6-8744-955B-E3707B30B822}" type="presOf" srcId="{BC9397AD-C8B8-F84F-BF0E-2E48DA1313AD}" destId="{4DB1A7F3-BB71-0849-8AC9-F25FE349C5AC}" srcOrd="0" destOrd="0" presId="urn:microsoft.com/office/officeart/2005/8/layout/process1"/>
    <dgm:cxn modelId="{30C7FECE-7F74-5649-B25D-AFD4B4AB8C14}" type="presOf" srcId="{E6753A0D-45BF-9C4C-ABB6-F9D0E2882DD2}" destId="{70557ED8-6164-0F40-9CEF-F8222D73F3C5}" srcOrd="0" destOrd="0" presId="urn:microsoft.com/office/officeart/2005/8/layout/process1"/>
    <dgm:cxn modelId="{56777D67-3384-504A-95E5-11AA4611DA69}" srcId="{7DEB5A01-39B5-A544-91C2-51117F06BAD6}" destId="{BC9397AD-C8B8-F84F-BF0E-2E48DA1313AD}" srcOrd="1" destOrd="0" parTransId="{1763BCF2-D19C-2B4C-A23F-6E655A20BD5E}" sibTransId="{39198123-C491-9549-9C00-1495303DDFA9}"/>
    <dgm:cxn modelId="{90302DDD-7CAA-6B44-A68C-8835E556C7C1}" type="presOf" srcId="{795C3659-986D-A343-AF83-E1A105BB5BAA}" destId="{B20D0AAD-3F3F-7A46-9004-E631C2BC57F6}" srcOrd="1" destOrd="0" presId="urn:microsoft.com/office/officeart/2005/8/layout/process1"/>
    <dgm:cxn modelId="{76BADE75-2931-544B-AD71-815F6E00669C}" type="presOf" srcId="{39198123-C491-9549-9C00-1495303DDFA9}" destId="{8666EA9D-38EB-BA42-B955-756C9293FBEC}" srcOrd="0" destOrd="0" presId="urn:microsoft.com/office/officeart/2005/8/layout/process1"/>
    <dgm:cxn modelId="{4378DEBD-D2D9-5B41-9427-D1A97373A75F}" type="presOf" srcId="{14DEB037-0C03-5C4D-878E-6EA1B08FDB0C}" destId="{E7F262E2-E1F0-364E-AF12-FBB491D5D8E3}" srcOrd="0" destOrd="0" presId="urn:microsoft.com/office/officeart/2005/8/layout/process1"/>
    <dgm:cxn modelId="{612C1575-63E0-9248-B0C3-41E0CDD44FB5}" type="presOf" srcId="{13D336CB-1382-254E-B640-41B79A022F92}" destId="{023B6F6C-8864-FD4E-95AB-486D68C061AF}" srcOrd="0" destOrd="0" presId="urn:microsoft.com/office/officeart/2005/8/layout/process1"/>
    <dgm:cxn modelId="{A5841FCD-CA31-6549-A70F-A6054A346EFE}" type="presOf" srcId="{39198123-C491-9549-9C00-1495303DDFA9}" destId="{0ADC5E49-0718-3947-9317-8E8FF7A051A7}" srcOrd="1" destOrd="0" presId="urn:microsoft.com/office/officeart/2005/8/layout/process1"/>
    <dgm:cxn modelId="{D8582E03-1AF7-1749-A499-8436BB7BF4A2}" srcId="{7DEB5A01-39B5-A544-91C2-51117F06BAD6}" destId="{14DEB037-0C03-5C4D-878E-6EA1B08FDB0C}" srcOrd="4" destOrd="0" parTransId="{D8DB56A8-7EA7-9240-BAC8-27D92A6ED2AA}" sibTransId="{5BF3C36D-F62D-6F44-956C-28C8AC0F0116}"/>
    <dgm:cxn modelId="{5770886D-013C-3F4A-B849-15EAE914EC53}" type="presParOf" srcId="{B76D435C-2DC1-D64B-BC77-B3C64D0E6B60}" destId="{EDC21BA9-0B93-CF4B-BD43-7A93914FAEFB}" srcOrd="0" destOrd="0" presId="urn:microsoft.com/office/officeart/2005/8/layout/process1"/>
    <dgm:cxn modelId="{DDC17DAB-E534-8D45-B3E7-681972EBC751}" type="presParOf" srcId="{B76D435C-2DC1-D64B-BC77-B3C64D0E6B60}" destId="{72A319C7-5CFF-AE41-BC94-1E0E931F4B29}" srcOrd="1" destOrd="0" presId="urn:microsoft.com/office/officeart/2005/8/layout/process1"/>
    <dgm:cxn modelId="{CCE2F36D-5B8C-0D4C-9988-B73022CF7DF7}" type="presParOf" srcId="{72A319C7-5CFF-AE41-BC94-1E0E931F4B29}" destId="{DD6E1EAF-CCBA-E248-A6AF-8AA0E404D2C9}" srcOrd="0" destOrd="0" presId="urn:microsoft.com/office/officeart/2005/8/layout/process1"/>
    <dgm:cxn modelId="{3F9E5319-BBD8-A046-B892-CC2A6A712BC8}" type="presParOf" srcId="{B76D435C-2DC1-D64B-BC77-B3C64D0E6B60}" destId="{4DB1A7F3-BB71-0849-8AC9-F25FE349C5AC}" srcOrd="2" destOrd="0" presId="urn:microsoft.com/office/officeart/2005/8/layout/process1"/>
    <dgm:cxn modelId="{73B83C5A-02DE-1742-B38A-E4E1BE006F21}" type="presParOf" srcId="{B76D435C-2DC1-D64B-BC77-B3C64D0E6B60}" destId="{8666EA9D-38EB-BA42-B955-756C9293FBEC}" srcOrd="3" destOrd="0" presId="urn:microsoft.com/office/officeart/2005/8/layout/process1"/>
    <dgm:cxn modelId="{3E31AE6E-05FE-CB43-A3E1-1E0DC05CE154}" type="presParOf" srcId="{8666EA9D-38EB-BA42-B955-756C9293FBEC}" destId="{0ADC5E49-0718-3947-9317-8E8FF7A051A7}" srcOrd="0" destOrd="0" presId="urn:microsoft.com/office/officeart/2005/8/layout/process1"/>
    <dgm:cxn modelId="{E217A3ED-5229-7249-B3F2-B756F2A3F329}" type="presParOf" srcId="{B76D435C-2DC1-D64B-BC77-B3C64D0E6B60}" destId="{023B6F6C-8864-FD4E-95AB-486D68C061AF}" srcOrd="4" destOrd="0" presId="urn:microsoft.com/office/officeart/2005/8/layout/process1"/>
    <dgm:cxn modelId="{50410D8E-10FC-8743-8EA6-936A3EFFBB76}" type="presParOf" srcId="{B76D435C-2DC1-D64B-BC77-B3C64D0E6B60}" destId="{797B9BC9-C544-AE48-870B-2186885920CE}" srcOrd="5" destOrd="0" presId="urn:microsoft.com/office/officeart/2005/8/layout/process1"/>
    <dgm:cxn modelId="{4B278848-AB0C-0E4F-A8AC-7E70EA01B739}" type="presParOf" srcId="{797B9BC9-C544-AE48-870B-2186885920CE}" destId="{B3EC65E1-53A9-5240-93EB-B458B9EA9524}" srcOrd="0" destOrd="0" presId="urn:microsoft.com/office/officeart/2005/8/layout/process1"/>
    <dgm:cxn modelId="{EDB93B3B-E9F2-284C-A230-8F51CFA8DE47}" type="presParOf" srcId="{B76D435C-2DC1-D64B-BC77-B3C64D0E6B60}" destId="{70557ED8-6164-0F40-9CEF-F8222D73F3C5}" srcOrd="6" destOrd="0" presId="urn:microsoft.com/office/officeart/2005/8/layout/process1"/>
    <dgm:cxn modelId="{BB466B0A-EA9D-3D44-8C3C-C42023EA777D}" type="presParOf" srcId="{B76D435C-2DC1-D64B-BC77-B3C64D0E6B60}" destId="{F5AE3174-DDBF-1943-B7F6-D3EBF6C49B20}" srcOrd="7" destOrd="0" presId="urn:microsoft.com/office/officeart/2005/8/layout/process1"/>
    <dgm:cxn modelId="{3E960BAE-116E-124E-89EF-2749099967AE}" type="presParOf" srcId="{F5AE3174-DDBF-1943-B7F6-D3EBF6C49B20}" destId="{B20D0AAD-3F3F-7A46-9004-E631C2BC57F6}" srcOrd="0" destOrd="0" presId="urn:microsoft.com/office/officeart/2005/8/layout/process1"/>
    <dgm:cxn modelId="{C0575D9C-31C8-384A-8C19-4A90AF81CE35}" type="presParOf" srcId="{B76D435C-2DC1-D64B-BC77-B3C64D0E6B60}" destId="{E7F262E2-E1F0-364E-AF12-FBB491D5D8E3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F62662-0966-7844-89BA-83A367BB16E9}" type="doc">
      <dgm:prSet loTypeId="urn:microsoft.com/office/officeart/2005/8/layout/radial4" loCatId="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US"/>
        </a:p>
      </dgm:t>
    </dgm:pt>
    <dgm:pt modelId="{23CA81EA-2B8F-B645-8CB2-1086B03A4F7F}">
      <dgm:prSet phldrT="[Text]"/>
      <dgm:spPr/>
      <dgm:t>
        <a:bodyPr/>
        <a:lstStyle/>
        <a:p>
          <a:r>
            <a:rPr lang="en-US" dirty="0" smtClean="0"/>
            <a:t>LDA</a:t>
          </a:r>
          <a:endParaRPr lang="en-US" dirty="0"/>
        </a:p>
      </dgm:t>
    </dgm:pt>
    <dgm:pt modelId="{8F11DAD3-80B1-2B4F-B61D-C1740066CFF3}" type="parTrans" cxnId="{ED3D7F38-36AB-9A48-B994-31C1827DDF58}">
      <dgm:prSet/>
      <dgm:spPr/>
      <dgm:t>
        <a:bodyPr/>
        <a:lstStyle/>
        <a:p>
          <a:endParaRPr lang="en-US"/>
        </a:p>
      </dgm:t>
    </dgm:pt>
    <dgm:pt modelId="{4E2A4061-1249-1249-97A9-B412F1E2E47D}" type="sibTrans" cxnId="{ED3D7F38-36AB-9A48-B994-31C1827DDF58}">
      <dgm:prSet/>
      <dgm:spPr/>
      <dgm:t>
        <a:bodyPr/>
        <a:lstStyle/>
        <a:p>
          <a:endParaRPr lang="en-US"/>
        </a:p>
      </dgm:t>
    </dgm:pt>
    <dgm:pt modelId="{726015DF-2B3A-A245-AB70-2F176438A83F}">
      <dgm:prSet phldrT="[Text]"/>
      <dgm:spPr/>
      <dgm:t>
        <a:bodyPr/>
        <a:lstStyle/>
        <a:p>
          <a:r>
            <a:rPr lang="en-US" dirty="0" smtClean="0"/>
            <a:t>User-generated content</a:t>
          </a:r>
          <a:endParaRPr lang="en-US" dirty="0"/>
        </a:p>
      </dgm:t>
    </dgm:pt>
    <dgm:pt modelId="{401D3FA6-5E58-E540-97FC-A28DBAAAEEED}" type="parTrans" cxnId="{4DAB3289-81E8-5C4A-9F2C-25717F756F70}">
      <dgm:prSet/>
      <dgm:spPr/>
      <dgm:t>
        <a:bodyPr/>
        <a:lstStyle/>
        <a:p>
          <a:endParaRPr lang="en-US"/>
        </a:p>
      </dgm:t>
    </dgm:pt>
    <dgm:pt modelId="{D47519BB-D338-BF47-8233-CE7D8E2E48A2}" type="sibTrans" cxnId="{4DAB3289-81E8-5C4A-9F2C-25717F756F70}">
      <dgm:prSet/>
      <dgm:spPr/>
      <dgm:t>
        <a:bodyPr/>
        <a:lstStyle/>
        <a:p>
          <a:endParaRPr lang="en-US"/>
        </a:p>
      </dgm:t>
    </dgm:pt>
    <dgm:pt modelId="{2B13FA12-B411-1B4F-82B5-9C8E8061CFDB}">
      <dgm:prSet phldrT="[Text]"/>
      <dgm:spPr/>
      <dgm:t>
        <a:bodyPr/>
        <a:lstStyle/>
        <a:p>
          <a:r>
            <a:rPr lang="en-US" dirty="0" smtClean="0"/>
            <a:t>Content from Friends</a:t>
          </a:r>
          <a:endParaRPr lang="en-US" dirty="0"/>
        </a:p>
      </dgm:t>
    </dgm:pt>
    <dgm:pt modelId="{2E949A29-0C5B-C34B-9FD0-80C2131A88FC}" type="parTrans" cxnId="{D5A3EEC4-18D4-BD4F-B6AB-3B6608B44375}">
      <dgm:prSet/>
      <dgm:spPr/>
      <dgm:t>
        <a:bodyPr/>
        <a:lstStyle/>
        <a:p>
          <a:endParaRPr lang="en-US"/>
        </a:p>
      </dgm:t>
    </dgm:pt>
    <dgm:pt modelId="{90DD183F-AEED-5544-B432-02FB2943AC2A}" type="sibTrans" cxnId="{D5A3EEC4-18D4-BD4F-B6AB-3B6608B44375}">
      <dgm:prSet/>
      <dgm:spPr/>
      <dgm:t>
        <a:bodyPr/>
        <a:lstStyle/>
        <a:p>
          <a:endParaRPr lang="en-US"/>
        </a:p>
      </dgm:t>
    </dgm:pt>
    <dgm:pt modelId="{BA681D69-4E6C-8444-BCAB-F4BFECA1DDDD}">
      <dgm:prSet phldrT="[Text]"/>
      <dgm:spPr/>
      <dgm:t>
        <a:bodyPr/>
        <a:lstStyle/>
        <a:p>
          <a:r>
            <a:rPr lang="en-US" dirty="0" smtClean="0"/>
            <a:t>Content from Similar Users</a:t>
          </a:r>
          <a:endParaRPr lang="en-US" dirty="0"/>
        </a:p>
      </dgm:t>
    </dgm:pt>
    <dgm:pt modelId="{049A500A-8B21-BB47-9392-645C7C3F8C56}" type="parTrans" cxnId="{2D385006-7637-274D-8439-B2FF8AACF1B0}">
      <dgm:prSet/>
      <dgm:spPr/>
      <dgm:t>
        <a:bodyPr/>
        <a:lstStyle/>
        <a:p>
          <a:endParaRPr lang="en-US"/>
        </a:p>
      </dgm:t>
    </dgm:pt>
    <dgm:pt modelId="{3C3A7778-EE55-1C4D-AAAB-477F58406F17}" type="sibTrans" cxnId="{2D385006-7637-274D-8439-B2FF8AACF1B0}">
      <dgm:prSet/>
      <dgm:spPr/>
      <dgm:t>
        <a:bodyPr/>
        <a:lstStyle/>
        <a:p>
          <a:endParaRPr lang="en-US"/>
        </a:p>
      </dgm:t>
    </dgm:pt>
    <dgm:pt modelId="{E755A18A-9ADD-0E4E-AC4A-FFF9DB3EBEA4}">
      <dgm:prSet phldrT="[Text]"/>
      <dgm:spPr/>
      <dgm:t>
        <a:bodyPr/>
        <a:lstStyle/>
        <a:p>
          <a:r>
            <a:rPr lang="en-US" dirty="0" smtClean="0"/>
            <a:t>Location based </a:t>
          </a:r>
          <a:endParaRPr lang="en-US" dirty="0"/>
        </a:p>
      </dgm:t>
    </dgm:pt>
    <dgm:pt modelId="{7D4D7A1E-3FD3-9943-B1C2-566C83647B9B}" type="parTrans" cxnId="{8421CD91-A451-9C4D-A83B-610D04CF47E1}">
      <dgm:prSet/>
      <dgm:spPr/>
      <dgm:t>
        <a:bodyPr/>
        <a:lstStyle/>
        <a:p>
          <a:endParaRPr lang="en-US"/>
        </a:p>
      </dgm:t>
    </dgm:pt>
    <dgm:pt modelId="{3520D259-DECF-A74A-B8F8-785EA1F3F291}" type="sibTrans" cxnId="{8421CD91-A451-9C4D-A83B-610D04CF47E1}">
      <dgm:prSet/>
      <dgm:spPr/>
      <dgm:t>
        <a:bodyPr/>
        <a:lstStyle/>
        <a:p>
          <a:endParaRPr lang="en-US"/>
        </a:p>
      </dgm:t>
    </dgm:pt>
    <dgm:pt modelId="{4DFA7C9A-1BD0-0C49-95D3-2EB002460958}">
      <dgm:prSet phldrT="[Text]"/>
      <dgm:spPr/>
      <dgm:t>
        <a:bodyPr/>
        <a:lstStyle/>
        <a:p>
          <a:r>
            <a:rPr lang="en-US" dirty="0" smtClean="0"/>
            <a:t>Overall Popularity</a:t>
          </a:r>
          <a:endParaRPr lang="en-US" dirty="0"/>
        </a:p>
      </dgm:t>
    </dgm:pt>
    <dgm:pt modelId="{C55C2B53-94AD-F44B-80A5-1A22AAB5089D}" type="parTrans" cxnId="{E60C86DD-0173-5944-A0A9-89A0AAD259D1}">
      <dgm:prSet/>
      <dgm:spPr/>
      <dgm:t>
        <a:bodyPr/>
        <a:lstStyle/>
        <a:p>
          <a:endParaRPr lang="en-US"/>
        </a:p>
      </dgm:t>
    </dgm:pt>
    <dgm:pt modelId="{BF670A03-EE90-BE44-821E-C173E2F112F0}" type="sibTrans" cxnId="{E60C86DD-0173-5944-A0A9-89A0AAD259D1}">
      <dgm:prSet/>
      <dgm:spPr/>
      <dgm:t>
        <a:bodyPr/>
        <a:lstStyle/>
        <a:p>
          <a:endParaRPr lang="en-US"/>
        </a:p>
      </dgm:t>
    </dgm:pt>
    <dgm:pt modelId="{42F80DD7-81E0-D04A-8921-2BEF8FA1B350}">
      <dgm:prSet phldrT="[Text]"/>
      <dgm:spPr/>
      <dgm:t>
        <a:bodyPr/>
        <a:lstStyle/>
        <a:p>
          <a:r>
            <a:rPr lang="en-US" dirty="0" smtClean="0"/>
            <a:t>Keywords </a:t>
          </a:r>
          <a:endParaRPr lang="en-US" dirty="0"/>
        </a:p>
      </dgm:t>
    </dgm:pt>
    <dgm:pt modelId="{4AA123D7-0FD2-AA4F-9BD6-6F1B82623D9A}" type="parTrans" cxnId="{05D58964-731C-3341-A60E-FE325F9BD0D9}">
      <dgm:prSet/>
      <dgm:spPr/>
      <dgm:t>
        <a:bodyPr/>
        <a:lstStyle/>
        <a:p>
          <a:endParaRPr lang="en-US"/>
        </a:p>
      </dgm:t>
    </dgm:pt>
    <dgm:pt modelId="{788FB0C6-B655-A04A-B8DB-DB4C64BFC89B}" type="sibTrans" cxnId="{05D58964-731C-3341-A60E-FE325F9BD0D9}">
      <dgm:prSet/>
      <dgm:spPr/>
      <dgm:t>
        <a:bodyPr/>
        <a:lstStyle/>
        <a:p>
          <a:endParaRPr lang="en-US"/>
        </a:p>
      </dgm:t>
    </dgm:pt>
    <dgm:pt modelId="{DF80C41D-DC87-324E-8A98-94FECD6A06DC}" type="pres">
      <dgm:prSet presAssocID="{49F62662-0966-7844-89BA-83A367BB16E9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3E6009B-C6EB-C047-BAAE-F413907AD1D8}" type="pres">
      <dgm:prSet presAssocID="{23CA81EA-2B8F-B645-8CB2-1086B03A4F7F}" presName="centerShape" presStyleLbl="node0" presStyleIdx="0" presStyleCnt="1"/>
      <dgm:spPr/>
      <dgm:t>
        <a:bodyPr/>
        <a:lstStyle/>
        <a:p>
          <a:endParaRPr lang="en-US"/>
        </a:p>
      </dgm:t>
    </dgm:pt>
    <dgm:pt modelId="{E126E219-3E59-5344-85AD-D2230EAE3AC7}" type="pres">
      <dgm:prSet presAssocID="{401D3FA6-5E58-E540-97FC-A28DBAAAEEED}" presName="parTrans" presStyleLbl="bgSibTrans2D1" presStyleIdx="0" presStyleCnt="6"/>
      <dgm:spPr/>
      <dgm:t>
        <a:bodyPr/>
        <a:lstStyle/>
        <a:p>
          <a:endParaRPr lang="en-US"/>
        </a:p>
      </dgm:t>
    </dgm:pt>
    <dgm:pt modelId="{D05F12A3-E29E-9843-88B5-99E9B6D8952D}" type="pres">
      <dgm:prSet presAssocID="{726015DF-2B3A-A245-AB70-2F176438A83F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DA00DE-96E9-DF48-80E4-BF5DD28FB0A6}" type="pres">
      <dgm:prSet presAssocID="{2E949A29-0C5B-C34B-9FD0-80C2131A88FC}" presName="parTrans" presStyleLbl="bgSibTrans2D1" presStyleIdx="1" presStyleCnt="6"/>
      <dgm:spPr/>
      <dgm:t>
        <a:bodyPr/>
        <a:lstStyle/>
        <a:p>
          <a:endParaRPr lang="en-US"/>
        </a:p>
      </dgm:t>
    </dgm:pt>
    <dgm:pt modelId="{784344EF-7C74-6C45-8C96-466C0031E010}" type="pres">
      <dgm:prSet presAssocID="{2B13FA12-B411-1B4F-82B5-9C8E8061CFDB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518BB24-C8F6-9B44-AEA8-16D314FECB01}" type="pres">
      <dgm:prSet presAssocID="{049A500A-8B21-BB47-9392-645C7C3F8C56}" presName="parTrans" presStyleLbl="bgSibTrans2D1" presStyleIdx="2" presStyleCnt="6"/>
      <dgm:spPr/>
      <dgm:t>
        <a:bodyPr/>
        <a:lstStyle/>
        <a:p>
          <a:endParaRPr lang="en-US"/>
        </a:p>
      </dgm:t>
    </dgm:pt>
    <dgm:pt modelId="{9668EA39-2EFB-5447-8CFD-AAC3AF7690BA}" type="pres">
      <dgm:prSet presAssocID="{BA681D69-4E6C-8444-BCAB-F4BFECA1DDDD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1BCCE87-12E2-E040-BC92-07BD23B9DE9E}" type="pres">
      <dgm:prSet presAssocID="{7D4D7A1E-3FD3-9943-B1C2-566C83647B9B}" presName="parTrans" presStyleLbl="bgSibTrans2D1" presStyleIdx="3" presStyleCnt="6"/>
      <dgm:spPr/>
      <dgm:t>
        <a:bodyPr/>
        <a:lstStyle/>
        <a:p>
          <a:endParaRPr lang="en-US"/>
        </a:p>
      </dgm:t>
    </dgm:pt>
    <dgm:pt modelId="{4F3D06E6-54ED-F243-807E-CA195FAA1810}" type="pres">
      <dgm:prSet presAssocID="{E755A18A-9ADD-0E4E-AC4A-FFF9DB3EBEA4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EB77E19-9979-7C4F-95EC-9373A5796B8B}" type="pres">
      <dgm:prSet presAssocID="{C55C2B53-94AD-F44B-80A5-1A22AAB5089D}" presName="parTrans" presStyleLbl="bgSibTrans2D1" presStyleIdx="4" presStyleCnt="6"/>
      <dgm:spPr/>
      <dgm:t>
        <a:bodyPr/>
        <a:lstStyle/>
        <a:p>
          <a:endParaRPr lang="en-US"/>
        </a:p>
      </dgm:t>
    </dgm:pt>
    <dgm:pt modelId="{2DAD6280-857E-C446-9657-38F2E340DCD7}" type="pres">
      <dgm:prSet presAssocID="{4DFA7C9A-1BD0-0C49-95D3-2EB002460958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F0C7C76-0626-0447-AE28-512FD6E96AA9}" type="pres">
      <dgm:prSet presAssocID="{4AA123D7-0FD2-AA4F-9BD6-6F1B82623D9A}" presName="parTrans" presStyleLbl="bgSibTrans2D1" presStyleIdx="5" presStyleCnt="6"/>
      <dgm:spPr/>
      <dgm:t>
        <a:bodyPr/>
        <a:lstStyle/>
        <a:p>
          <a:endParaRPr lang="en-US"/>
        </a:p>
      </dgm:t>
    </dgm:pt>
    <dgm:pt modelId="{E649A5A8-B022-1443-8C36-41133CB02CFC}" type="pres">
      <dgm:prSet presAssocID="{42F80DD7-81E0-D04A-8921-2BEF8FA1B350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C3CE1D5-49A6-B449-A673-12B09663EAEE}" type="presOf" srcId="{BA681D69-4E6C-8444-BCAB-F4BFECA1DDDD}" destId="{9668EA39-2EFB-5447-8CFD-AAC3AF7690BA}" srcOrd="0" destOrd="0" presId="urn:microsoft.com/office/officeart/2005/8/layout/radial4"/>
    <dgm:cxn modelId="{D5A3EEC4-18D4-BD4F-B6AB-3B6608B44375}" srcId="{23CA81EA-2B8F-B645-8CB2-1086B03A4F7F}" destId="{2B13FA12-B411-1B4F-82B5-9C8E8061CFDB}" srcOrd="1" destOrd="0" parTransId="{2E949A29-0C5B-C34B-9FD0-80C2131A88FC}" sibTransId="{90DD183F-AEED-5544-B432-02FB2943AC2A}"/>
    <dgm:cxn modelId="{7965418B-4C14-5F45-BBD4-7345E98EE64A}" type="presOf" srcId="{2B13FA12-B411-1B4F-82B5-9C8E8061CFDB}" destId="{784344EF-7C74-6C45-8C96-466C0031E010}" srcOrd="0" destOrd="0" presId="urn:microsoft.com/office/officeart/2005/8/layout/radial4"/>
    <dgm:cxn modelId="{A09B2105-0850-EC4D-989F-DB4F462A220C}" type="presOf" srcId="{E755A18A-9ADD-0E4E-AC4A-FFF9DB3EBEA4}" destId="{4F3D06E6-54ED-F243-807E-CA195FAA1810}" srcOrd="0" destOrd="0" presId="urn:microsoft.com/office/officeart/2005/8/layout/radial4"/>
    <dgm:cxn modelId="{E60C86DD-0173-5944-A0A9-89A0AAD259D1}" srcId="{23CA81EA-2B8F-B645-8CB2-1086B03A4F7F}" destId="{4DFA7C9A-1BD0-0C49-95D3-2EB002460958}" srcOrd="4" destOrd="0" parTransId="{C55C2B53-94AD-F44B-80A5-1A22AAB5089D}" sibTransId="{BF670A03-EE90-BE44-821E-C173E2F112F0}"/>
    <dgm:cxn modelId="{2D385006-7637-274D-8439-B2FF8AACF1B0}" srcId="{23CA81EA-2B8F-B645-8CB2-1086B03A4F7F}" destId="{BA681D69-4E6C-8444-BCAB-F4BFECA1DDDD}" srcOrd="2" destOrd="0" parTransId="{049A500A-8B21-BB47-9392-645C7C3F8C56}" sibTransId="{3C3A7778-EE55-1C4D-AAAB-477F58406F17}"/>
    <dgm:cxn modelId="{71A841F6-C345-1B46-B6BD-E0EDFD724069}" type="presOf" srcId="{2E949A29-0C5B-C34B-9FD0-80C2131A88FC}" destId="{5BDA00DE-96E9-DF48-80E4-BF5DD28FB0A6}" srcOrd="0" destOrd="0" presId="urn:microsoft.com/office/officeart/2005/8/layout/radial4"/>
    <dgm:cxn modelId="{02092C7C-1B9E-0445-B03E-796AED17C7BC}" type="presOf" srcId="{4AA123D7-0FD2-AA4F-9BD6-6F1B82623D9A}" destId="{AF0C7C76-0626-0447-AE28-512FD6E96AA9}" srcOrd="0" destOrd="0" presId="urn:microsoft.com/office/officeart/2005/8/layout/radial4"/>
    <dgm:cxn modelId="{E0403BFA-C3C9-8943-B28D-74F0C912D0A1}" type="presOf" srcId="{049A500A-8B21-BB47-9392-645C7C3F8C56}" destId="{F518BB24-C8F6-9B44-AEA8-16D314FECB01}" srcOrd="0" destOrd="0" presId="urn:microsoft.com/office/officeart/2005/8/layout/radial4"/>
    <dgm:cxn modelId="{E4740330-2093-9F4A-86DD-EA386675E85A}" type="presOf" srcId="{4DFA7C9A-1BD0-0C49-95D3-2EB002460958}" destId="{2DAD6280-857E-C446-9657-38F2E340DCD7}" srcOrd="0" destOrd="0" presId="urn:microsoft.com/office/officeart/2005/8/layout/radial4"/>
    <dgm:cxn modelId="{8421CD91-A451-9C4D-A83B-610D04CF47E1}" srcId="{23CA81EA-2B8F-B645-8CB2-1086B03A4F7F}" destId="{E755A18A-9ADD-0E4E-AC4A-FFF9DB3EBEA4}" srcOrd="3" destOrd="0" parTransId="{7D4D7A1E-3FD3-9943-B1C2-566C83647B9B}" sibTransId="{3520D259-DECF-A74A-B8F8-785EA1F3F291}"/>
    <dgm:cxn modelId="{4DAB3289-81E8-5C4A-9F2C-25717F756F70}" srcId="{23CA81EA-2B8F-B645-8CB2-1086B03A4F7F}" destId="{726015DF-2B3A-A245-AB70-2F176438A83F}" srcOrd="0" destOrd="0" parTransId="{401D3FA6-5E58-E540-97FC-A28DBAAAEEED}" sibTransId="{D47519BB-D338-BF47-8233-CE7D8E2E48A2}"/>
    <dgm:cxn modelId="{7A444D3F-54B2-7B4B-B2EC-83DB68B34D5A}" type="presOf" srcId="{401D3FA6-5E58-E540-97FC-A28DBAAAEEED}" destId="{E126E219-3E59-5344-85AD-D2230EAE3AC7}" srcOrd="0" destOrd="0" presId="urn:microsoft.com/office/officeart/2005/8/layout/radial4"/>
    <dgm:cxn modelId="{77DC8718-FD90-D44B-A9A2-78328BC3CF12}" type="presOf" srcId="{42F80DD7-81E0-D04A-8921-2BEF8FA1B350}" destId="{E649A5A8-B022-1443-8C36-41133CB02CFC}" srcOrd="0" destOrd="0" presId="urn:microsoft.com/office/officeart/2005/8/layout/radial4"/>
    <dgm:cxn modelId="{FDB87705-3F00-774E-9D35-DF36210CFB24}" type="presOf" srcId="{23CA81EA-2B8F-B645-8CB2-1086B03A4F7F}" destId="{43E6009B-C6EB-C047-BAAE-F413907AD1D8}" srcOrd="0" destOrd="0" presId="urn:microsoft.com/office/officeart/2005/8/layout/radial4"/>
    <dgm:cxn modelId="{2F2C5B98-CDA1-A949-AEBF-A785DB71BE66}" type="presOf" srcId="{49F62662-0966-7844-89BA-83A367BB16E9}" destId="{DF80C41D-DC87-324E-8A98-94FECD6A06DC}" srcOrd="0" destOrd="0" presId="urn:microsoft.com/office/officeart/2005/8/layout/radial4"/>
    <dgm:cxn modelId="{05D58964-731C-3341-A60E-FE325F9BD0D9}" srcId="{23CA81EA-2B8F-B645-8CB2-1086B03A4F7F}" destId="{42F80DD7-81E0-D04A-8921-2BEF8FA1B350}" srcOrd="5" destOrd="0" parTransId="{4AA123D7-0FD2-AA4F-9BD6-6F1B82623D9A}" sibTransId="{788FB0C6-B655-A04A-B8DB-DB4C64BFC89B}"/>
    <dgm:cxn modelId="{03B7FC30-5E60-D14C-B796-2C7186C23FAC}" type="presOf" srcId="{7D4D7A1E-3FD3-9943-B1C2-566C83647B9B}" destId="{D1BCCE87-12E2-E040-BC92-07BD23B9DE9E}" srcOrd="0" destOrd="0" presId="urn:microsoft.com/office/officeart/2005/8/layout/radial4"/>
    <dgm:cxn modelId="{16E09FC6-B82A-6345-87B0-959DA641C14C}" type="presOf" srcId="{C55C2B53-94AD-F44B-80A5-1A22AAB5089D}" destId="{EEB77E19-9979-7C4F-95EC-9373A5796B8B}" srcOrd="0" destOrd="0" presId="urn:microsoft.com/office/officeart/2005/8/layout/radial4"/>
    <dgm:cxn modelId="{ED3D7F38-36AB-9A48-B994-31C1827DDF58}" srcId="{49F62662-0966-7844-89BA-83A367BB16E9}" destId="{23CA81EA-2B8F-B645-8CB2-1086B03A4F7F}" srcOrd="0" destOrd="0" parTransId="{8F11DAD3-80B1-2B4F-B61D-C1740066CFF3}" sibTransId="{4E2A4061-1249-1249-97A9-B412F1E2E47D}"/>
    <dgm:cxn modelId="{2E99CB4B-1BE1-3848-B7D7-2249A18DB420}" type="presOf" srcId="{726015DF-2B3A-A245-AB70-2F176438A83F}" destId="{D05F12A3-E29E-9843-88B5-99E9B6D8952D}" srcOrd="0" destOrd="0" presId="urn:microsoft.com/office/officeart/2005/8/layout/radial4"/>
    <dgm:cxn modelId="{DC58F0FE-D8F4-1048-948C-40F2049389F7}" type="presParOf" srcId="{DF80C41D-DC87-324E-8A98-94FECD6A06DC}" destId="{43E6009B-C6EB-C047-BAAE-F413907AD1D8}" srcOrd="0" destOrd="0" presId="urn:microsoft.com/office/officeart/2005/8/layout/radial4"/>
    <dgm:cxn modelId="{32DC200C-26FD-4C44-9572-7449B26A17B8}" type="presParOf" srcId="{DF80C41D-DC87-324E-8A98-94FECD6A06DC}" destId="{E126E219-3E59-5344-85AD-D2230EAE3AC7}" srcOrd="1" destOrd="0" presId="urn:microsoft.com/office/officeart/2005/8/layout/radial4"/>
    <dgm:cxn modelId="{24C6E1C9-4D91-544A-801F-FCC4C3E00283}" type="presParOf" srcId="{DF80C41D-DC87-324E-8A98-94FECD6A06DC}" destId="{D05F12A3-E29E-9843-88B5-99E9B6D8952D}" srcOrd="2" destOrd="0" presId="urn:microsoft.com/office/officeart/2005/8/layout/radial4"/>
    <dgm:cxn modelId="{BA933A88-093C-D043-AD10-A174EC2AC97C}" type="presParOf" srcId="{DF80C41D-DC87-324E-8A98-94FECD6A06DC}" destId="{5BDA00DE-96E9-DF48-80E4-BF5DD28FB0A6}" srcOrd="3" destOrd="0" presId="urn:microsoft.com/office/officeart/2005/8/layout/radial4"/>
    <dgm:cxn modelId="{625C00C5-635E-2A41-BD7A-BB62696D57A1}" type="presParOf" srcId="{DF80C41D-DC87-324E-8A98-94FECD6A06DC}" destId="{784344EF-7C74-6C45-8C96-466C0031E010}" srcOrd="4" destOrd="0" presId="urn:microsoft.com/office/officeart/2005/8/layout/radial4"/>
    <dgm:cxn modelId="{DCB8CC42-50ED-CC47-B75B-D6AC14AE8F76}" type="presParOf" srcId="{DF80C41D-DC87-324E-8A98-94FECD6A06DC}" destId="{F518BB24-C8F6-9B44-AEA8-16D314FECB01}" srcOrd="5" destOrd="0" presId="urn:microsoft.com/office/officeart/2005/8/layout/radial4"/>
    <dgm:cxn modelId="{3A1E25EC-D27E-D648-9218-FBACF449BAB0}" type="presParOf" srcId="{DF80C41D-DC87-324E-8A98-94FECD6A06DC}" destId="{9668EA39-2EFB-5447-8CFD-AAC3AF7690BA}" srcOrd="6" destOrd="0" presId="urn:microsoft.com/office/officeart/2005/8/layout/radial4"/>
    <dgm:cxn modelId="{A6F7E90E-72B3-3D49-893A-55A8F064D53D}" type="presParOf" srcId="{DF80C41D-DC87-324E-8A98-94FECD6A06DC}" destId="{D1BCCE87-12E2-E040-BC92-07BD23B9DE9E}" srcOrd="7" destOrd="0" presId="urn:microsoft.com/office/officeart/2005/8/layout/radial4"/>
    <dgm:cxn modelId="{60C11301-3B88-944F-851B-024C0D985317}" type="presParOf" srcId="{DF80C41D-DC87-324E-8A98-94FECD6A06DC}" destId="{4F3D06E6-54ED-F243-807E-CA195FAA1810}" srcOrd="8" destOrd="0" presId="urn:microsoft.com/office/officeart/2005/8/layout/radial4"/>
    <dgm:cxn modelId="{F933DC7B-9A02-7548-8ECE-7AA8962A0496}" type="presParOf" srcId="{DF80C41D-DC87-324E-8A98-94FECD6A06DC}" destId="{EEB77E19-9979-7C4F-95EC-9373A5796B8B}" srcOrd="9" destOrd="0" presId="urn:microsoft.com/office/officeart/2005/8/layout/radial4"/>
    <dgm:cxn modelId="{EF1976E3-1F35-CC4D-A562-B926B0AB33A1}" type="presParOf" srcId="{DF80C41D-DC87-324E-8A98-94FECD6A06DC}" destId="{2DAD6280-857E-C446-9657-38F2E340DCD7}" srcOrd="10" destOrd="0" presId="urn:microsoft.com/office/officeart/2005/8/layout/radial4"/>
    <dgm:cxn modelId="{B90A300A-4809-074C-8EFA-70C595C911E4}" type="presParOf" srcId="{DF80C41D-DC87-324E-8A98-94FECD6A06DC}" destId="{AF0C7C76-0626-0447-AE28-512FD6E96AA9}" srcOrd="11" destOrd="0" presId="urn:microsoft.com/office/officeart/2005/8/layout/radial4"/>
    <dgm:cxn modelId="{67DDB83A-AFF4-B842-87E1-5D7872FA6971}" type="presParOf" srcId="{DF80C41D-DC87-324E-8A98-94FECD6A06DC}" destId="{E649A5A8-B022-1443-8C36-41133CB02CFC}" srcOrd="12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21BA9-0B93-CF4B-BD43-7A93914FAEFB}">
      <dsp:nvSpPr>
        <dsp:cNvPr id="0" name=""/>
        <dsp:cNvSpPr/>
      </dsp:nvSpPr>
      <dsp:spPr>
        <a:xfrm>
          <a:off x="3843" y="1374477"/>
          <a:ext cx="1191509" cy="848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Collection of  Training Dataset </a:t>
          </a:r>
          <a:endParaRPr lang="en-US" sz="1600" kern="1200" dirty="0"/>
        </a:p>
      </dsp:txBody>
      <dsp:txXfrm>
        <a:off x="28708" y="1399342"/>
        <a:ext cx="1141779" cy="799220"/>
      </dsp:txXfrm>
    </dsp:sp>
    <dsp:sp modelId="{72A319C7-5CFF-AE41-BC94-1E0E931F4B29}">
      <dsp:nvSpPr>
        <dsp:cNvPr id="0" name=""/>
        <dsp:cNvSpPr/>
      </dsp:nvSpPr>
      <dsp:spPr>
        <a:xfrm>
          <a:off x="1314503" y="1651205"/>
          <a:ext cx="252599" cy="2954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1314503" y="1710304"/>
        <a:ext cx="176819" cy="177296"/>
      </dsp:txXfrm>
    </dsp:sp>
    <dsp:sp modelId="{4DB1A7F3-BB71-0849-8AC9-F25FE349C5AC}">
      <dsp:nvSpPr>
        <dsp:cNvPr id="0" name=""/>
        <dsp:cNvSpPr/>
      </dsp:nvSpPr>
      <dsp:spPr>
        <a:xfrm>
          <a:off x="1671956" y="1374477"/>
          <a:ext cx="1191509" cy="848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JGibbLDA</a:t>
          </a:r>
          <a:endParaRPr lang="en-US" sz="1600" kern="1200" dirty="0"/>
        </a:p>
      </dsp:txBody>
      <dsp:txXfrm>
        <a:off x="1696821" y="1399342"/>
        <a:ext cx="1141779" cy="799220"/>
      </dsp:txXfrm>
    </dsp:sp>
    <dsp:sp modelId="{8666EA9D-38EB-BA42-B955-756C9293FBEC}">
      <dsp:nvSpPr>
        <dsp:cNvPr id="0" name=""/>
        <dsp:cNvSpPr/>
      </dsp:nvSpPr>
      <dsp:spPr>
        <a:xfrm>
          <a:off x="2982616" y="1651205"/>
          <a:ext cx="252599" cy="2954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2982616" y="1710304"/>
        <a:ext cx="176819" cy="177296"/>
      </dsp:txXfrm>
    </dsp:sp>
    <dsp:sp modelId="{023B6F6C-8864-FD4E-95AB-486D68C061AF}">
      <dsp:nvSpPr>
        <dsp:cNvPr id="0" name=""/>
        <dsp:cNvSpPr/>
      </dsp:nvSpPr>
      <dsp:spPr>
        <a:xfrm>
          <a:off x="3340069" y="1374477"/>
          <a:ext cx="1191509" cy="848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Content From Network</a:t>
          </a:r>
          <a:endParaRPr lang="en-US" sz="1600" kern="1200" dirty="0"/>
        </a:p>
      </dsp:txBody>
      <dsp:txXfrm>
        <a:off x="3364934" y="1399342"/>
        <a:ext cx="1141779" cy="799220"/>
      </dsp:txXfrm>
    </dsp:sp>
    <dsp:sp modelId="{797B9BC9-C544-AE48-870B-2186885920CE}">
      <dsp:nvSpPr>
        <dsp:cNvPr id="0" name=""/>
        <dsp:cNvSpPr/>
      </dsp:nvSpPr>
      <dsp:spPr>
        <a:xfrm>
          <a:off x="4650729" y="1651205"/>
          <a:ext cx="252599" cy="2954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4650729" y="1710304"/>
        <a:ext cx="176819" cy="177296"/>
      </dsp:txXfrm>
    </dsp:sp>
    <dsp:sp modelId="{70557ED8-6164-0F40-9CEF-F8222D73F3C5}">
      <dsp:nvSpPr>
        <dsp:cNvPr id="0" name=""/>
        <dsp:cNvSpPr/>
      </dsp:nvSpPr>
      <dsp:spPr>
        <a:xfrm>
          <a:off x="5008182" y="1374477"/>
          <a:ext cx="1191509" cy="848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err="1" smtClean="0"/>
            <a:t>JGibbLDA</a:t>
          </a:r>
          <a:endParaRPr lang="en-US" sz="1600" kern="1200" dirty="0"/>
        </a:p>
      </dsp:txBody>
      <dsp:txXfrm>
        <a:off x="5033047" y="1399342"/>
        <a:ext cx="1141779" cy="799220"/>
      </dsp:txXfrm>
    </dsp:sp>
    <dsp:sp modelId="{F5AE3174-DDBF-1943-B7F6-D3EBF6C49B20}">
      <dsp:nvSpPr>
        <dsp:cNvPr id="0" name=""/>
        <dsp:cNvSpPr/>
      </dsp:nvSpPr>
      <dsp:spPr>
        <a:xfrm>
          <a:off x="6318842" y="1651205"/>
          <a:ext cx="252599" cy="295494"/>
        </a:xfrm>
        <a:prstGeom prst="righ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6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200" kern="1200"/>
        </a:p>
      </dsp:txBody>
      <dsp:txXfrm>
        <a:off x="6318842" y="1710304"/>
        <a:ext cx="176819" cy="177296"/>
      </dsp:txXfrm>
    </dsp:sp>
    <dsp:sp modelId="{E7F262E2-E1F0-364E-AF12-FBB491D5D8E3}">
      <dsp:nvSpPr>
        <dsp:cNvPr id="0" name=""/>
        <dsp:cNvSpPr/>
      </dsp:nvSpPr>
      <dsp:spPr>
        <a:xfrm>
          <a:off x="6676295" y="1374477"/>
          <a:ext cx="1191509" cy="8489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Final Doc-Topic Distribution</a:t>
          </a:r>
          <a:endParaRPr lang="en-US" sz="1600" kern="1200" dirty="0"/>
        </a:p>
      </dsp:txBody>
      <dsp:txXfrm>
        <a:off x="6701160" y="1399342"/>
        <a:ext cx="1141779" cy="79922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E6009B-C6EB-C047-BAAE-F413907AD1D8}">
      <dsp:nvSpPr>
        <dsp:cNvPr id="0" name=""/>
        <dsp:cNvSpPr/>
      </dsp:nvSpPr>
      <dsp:spPr>
        <a:xfrm>
          <a:off x="2761443" y="2624475"/>
          <a:ext cx="2020913" cy="2020913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LDA</a:t>
          </a:r>
          <a:endParaRPr lang="en-US" sz="5200" kern="1200" dirty="0"/>
        </a:p>
      </dsp:txBody>
      <dsp:txXfrm>
        <a:off x="3057399" y="2920431"/>
        <a:ext cx="1429001" cy="1429001"/>
      </dsp:txXfrm>
    </dsp:sp>
    <dsp:sp modelId="{E126E219-3E59-5344-85AD-D2230EAE3AC7}">
      <dsp:nvSpPr>
        <dsp:cNvPr id="0" name=""/>
        <dsp:cNvSpPr/>
      </dsp:nvSpPr>
      <dsp:spPr>
        <a:xfrm rot="10800000">
          <a:off x="708081" y="3346951"/>
          <a:ext cx="1940426" cy="5759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05F12A3-E29E-9843-88B5-99E9B6D8952D}">
      <dsp:nvSpPr>
        <dsp:cNvPr id="0" name=""/>
        <dsp:cNvSpPr/>
      </dsp:nvSpPr>
      <dsp:spPr>
        <a:xfrm>
          <a:off x="762" y="3069075"/>
          <a:ext cx="1414639" cy="1131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User-generated content</a:t>
          </a:r>
          <a:endParaRPr lang="en-US" sz="1900" kern="1200" dirty="0"/>
        </a:p>
      </dsp:txBody>
      <dsp:txXfrm>
        <a:off x="33909" y="3102222"/>
        <a:ext cx="1348345" cy="1065417"/>
      </dsp:txXfrm>
    </dsp:sp>
    <dsp:sp modelId="{5BDA00DE-96E9-DF48-80E4-BF5DD28FB0A6}">
      <dsp:nvSpPr>
        <dsp:cNvPr id="0" name=""/>
        <dsp:cNvSpPr/>
      </dsp:nvSpPr>
      <dsp:spPr>
        <a:xfrm rot="12960000">
          <a:off x="1107924" y="2116361"/>
          <a:ext cx="1940426" cy="5759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784344EF-7C74-6C45-8C96-466C0031E010}">
      <dsp:nvSpPr>
        <dsp:cNvPr id="0" name=""/>
        <dsp:cNvSpPr/>
      </dsp:nvSpPr>
      <dsp:spPr>
        <a:xfrm>
          <a:off x="585899" y="1268208"/>
          <a:ext cx="1414639" cy="1131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Content from Friends</a:t>
          </a:r>
          <a:endParaRPr lang="en-US" sz="1900" kern="1200" dirty="0"/>
        </a:p>
      </dsp:txBody>
      <dsp:txXfrm>
        <a:off x="619046" y="1301355"/>
        <a:ext cx="1348345" cy="1065417"/>
      </dsp:txXfrm>
    </dsp:sp>
    <dsp:sp modelId="{F518BB24-C8F6-9B44-AEA8-16D314FECB01}">
      <dsp:nvSpPr>
        <dsp:cNvPr id="0" name=""/>
        <dsp:cNvSpPr/>
      </dsp:nvSpPr>
      <dsp:spPr>
        <a:xfrm rot="15120000">
          <a:off x="2154727" y="1355814"/>
          <a:ext cx="1940426" cy="5759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68EA39-2EFB-5447-8CFD-AAC3AF7690BA}">
      <dsp:nvSpPr>
        <dsp:cNvPr id="0" name=""/>
        <dsp:cNvSpPr/>
      </dsp:nvSpPr>
      <dsp:spPr>
        <a:xfrm>
          <a:off x="2117808" y="155211"/>
          <a:ext cx="1414639" cy="1131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Content from Similar Users</a:t>
          </a:r>
          <a:endParaRPr lang="en-US" sz="1900" kern="1200" dirty="0"/>
        </a:p>
      </dsp:txBody>
      <dsp:txXfrm>
        <a:off x="2150955" y="188358"/>
        <a:ext cx="1348345" cy="1065417"/>
      </dsp:txXfrm>
    </dsp:sp>
    <dsp:sp modelId="{D1BCCE87-12E2-E040-BC92-07BD23B9DE9E}">
      <dsp:nvSpPr>
        <dsp:cNvPr id="0" name=""/>
        <dsp:cNvSpPr/>
      </dsp:nvSpPr>
      <dsp:spPr>
        <a:xfrm rot="17280000">
          <a:off x="3448646" y="1355814"/>
          <a:ext cx="1940426" cy="5759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F3D06E6-54ED-F243-807E-CA195FAA1810}">
      <dsp:nvSpPr>
        <dsp:cNvPr id="0" name=""/>
        <dsp:cNvSpPr/>
      </dsp:nvSpPr>
      <dsp:spPr>
        <a:xfrm>
          <a:off x="4011352" y="155211"/>
          <a:ext cx="1414639" cy="1131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Location based </a:t>
          </a:r>
          <a:endParaRPr lang="en-US" sz="1900" kern="1200" dirty="0"/>
        </a:p>
      </dsp:txBody>
      <dsp:txXfrm>
        <a:off x="4044499" y="188358"/>
        <a:ext cx="1348345" cy="1065417"/>
      </dsp:txXfrm>
    </dsp:sp>
    <dsp:sp modelId="{EEB77E19-9979-7C4F-95EC-9373A5796B8B}">
      <dsp:nvSpPr>
        <dsp:cNvPr id="0" name=""/>
        <dsp:cNvSpPr/>
      </dsp:nvSpPr>
      <dsp:spPr>
        <a:xfrm rot="19440000">
          <a:off x="4495448" y="2116361"/>
          <a:ext cx="1940426" cy="5759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DAD6280-857E-C446-9657-38F2E340DCD7}">
      <dsp:nvSpPr>
        <dsp:cNvPr id="0" name=""/>
        <dsp:cNvSpPr/>
      </dsp:nvSpPr>
      <dsp:spPr>
        <a:xfrm>
          <a:off x="5543261" y="1268208"/>
          <a:ext cx="1414639" cy="1131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Overall Popularity</a:t>
          </a:r>
          <a:endParaRPr lang="en-US" sz="1900" kern="1200" dirty="0"/>
        </a:p>
      </dsp:txBody>
      <dsp:txXfrm>
        <a:off x="5576408" y="1301355"/>
        <a:ext cx="1348345" cy="1065417"/>
      </dsp:txXfrm>
    </dsp:sp>
    <dsp:sp modelId="{AF0C7C76-0626-0447-AE28-512FD6E96AA9}">
      <dsp:nvSpPr>
        <dsp:cNvPr id="0" name=""/>
        <dsp:cNvSpPr/>
      </dsp:nvSpPr>
      <dsp:spPr>
        <a:xfrm>
          <a:off x="4895291" y="3346951"/>
          <a:ext cx="1940426" cy="575960"/>
        </a:xfrm>
        <a:prstGeom prst="leftArrow">
          <a:avLst>
            <a:gd name="adj1" fmla="val 60000"/>
            <a:gd name="adj2" fmla="val 50000"/>
          </a:avLst>
        </a:prstGeom>
        <a:gradFill rotWithShape="0">
          <a:gsLst>
            <a:gs pos="0">
              <a:schemeClr val="accent2">
                <a:tint val="60000"/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E649A5A8-B022-1443-8C36-41133CB02CFC}">
      <dsp:nvSpPr>
        <dsp:cNvPr id="0" name=""/>
        <dsp:cNvSpPr/>
      </dsp:nvSpPr>
      <dsp:spPr>
        <a:xfrm>
          <a:off x="6128398" y="3069075"/>
          <a:ext cx="1414639" cy="1131711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100000"/>
                <a:shade val="100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50000"/>
                <a:shade val="100000"/>
                <a:satMod val="350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6195" tIns="36195" rIns="36195" bIns="3619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900" kern="1200" dirty="0" smtClean="0"/>
            <a:t>Keywords </a:t>
          </a:r>
          <a:endParaRPr lang="en-US" sz="1900" kern="1200" dirty="0"/>
        </a:p>
      </dsp:txBody>
      <dsp:txXfrm>
        <a:off x="6161545" y="3102222"/>
        <a:ext cx="1348345" cy="10654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EB5ECD5-515E-4817-8A06-1D2ED2C83850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A71FBB-21FB-9649-9024-B58D9CFCC9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58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5B59F4-DDCB-41FF-83F5-A48440F36FA7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2365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28600"/>
            <a:ext cx="2057400" cy="5943600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28600"/>
            <a:ext cx="6019800" cy="5943600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8056348-D703-428C-A1C4-7D6796EF5F41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Freeform 6"/>
          <p:cNvSpPr/>
          <p:nvPr userDrawn="1"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 userDrawn="1"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 userDrawn="1"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 userDrawn="1"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420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2D1919-1B5F-4141-B613-3E5C6008A186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750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2420888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908720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AD22427-B1DD-49E6-9F05-DE0F1467D7DC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423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371600"/>
            <a:ext cx="3695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14900" y="1371600"/>
            <a:ext cx="36957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BCCA7B5-8BC9-491C-A887-7C3E7ED947D8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3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A18ED0-40F2-434C-A848-B92581875164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1300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855437F-F4F9-44A9-B4D3-9191CA04E889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72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9A24E59-01D0-4537-B876-7E5EC75B028D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5006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55A2E49-18A1-40BC-BA5D-5A2EC8FDDF15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54ED01-E2A0-4C1E-8E21-014B9904157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40984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CA" noProof="0" smtClean="0"/>
              <a:t>Drag picture to placeholder or click icon to add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2983DA4-3B24-449B-95CA-514EB7E30A99}" type="datetime4">
              <a:rPr lang="en-US" smtClean="0"/>
              <a:pPr/>
              <a:t>March 27, 2015</a:t>
            </a:fld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0257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3" descr="SlideBG5122b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219200"/>
            <a:ext cx="8293100" cy="546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28600"/>
            <a:ext cx="82296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371600"/>
            <a:ext cx="7543800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676400" y="6477000"/>
            <a:ext cx="1981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>
                <a:cs typeface="+mn-cs"/>
              </a:defRPr>
            </a:lvl1pPr>
          </a:lstStyle>
          <a:p>
            <a:fld id="{942120D2-3948-4F8F-BE5D-E7E7D97880B2}" type="datetime4">
              <a:rPr lang="en-US" smtClean="0"/>
              <a:pPr/>
              <a:t>March 27, 2015</a:t>
            </a:fld>
            <a:endParaRPr lang="en-US" dirty="0" err="1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810000" y="6400800"/>
            <a:ext cx="411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077200" y="6400800"/>
            <a:ext cx="45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cs typeface="+mn-cs"/>
              </a:defRPr>
            </a:lvl1pPr>
          </a:lstStyle>
          <a:p>
            <a:fld id="{1D72EBF8-7CF5-44B7-B2BF-E22DE4D0703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04" r:id="rId1"/>
    <p:sldLayoutId id="2147484105" r:id="rId2"/>
    <p:sldLayoutId id="2147484106" r:id="rId3"/>
    <p:sldLayoutId id="2147484107" r:id="rId4"/>
    <p:sldLayoutId id="2147484108" r:id="rId5"/>
    <p:sldLayoutId id="2147484109" r:id="rId6"/>
    <p:sldLayoutId id="2147484110" r:id="rId7"/>
    <p:sldLayoutId id="2147484111" r:id="rId8"/>
    <p:sldLayoutId id="2147484112" r:id="rId9"/>
    <p:sldLayoutId id="2147484113" r:id="rId10"/>
    <p:sldLayoutId id="2147484114" r:id="rId11"/>
  </p:sldLayoutIdLst>
  <p:hf sldNum="0"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2400" b="1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385763" indent="-195263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2pPr>
      <a:lvl3pPr marL="804863" indent="-228600" algn="l" rtl="0" eaLnBrk="1" fontAlgn="base" hangingPunct="1">
        <a:spcBef>
          <a:spcPct val="20000"/>
        </a:spcBef>
        <a:spcAft>
          <a:spcPct val="0"/>
        </a:spcAft>
        <a:buChar char="—"/>
        <a:defRPr sz="2400">
          <a:solidFill>
            <a:schemeClr val="tx1"/>
          </a:solidFill>
          <a:latin typeface="+mn-lt"/>
          <a:ea typeface="+mn-ea"/>
        </a:defRPr>
      </a:lvl3pPr>
      <a:lvl4pPr marL="1223963" indent="-228600" algn="l" rtl="0" eaLnBrk="1" fontAlgn="base" hangingPunct="1">
        <a:spcBef>
          <a:spcPct val="20000"/>
        </a:spcBef>
        <a:spcAft>
          <a:spcPct val="0"/>
        </a:spcAft>
        <a:buChar char="-"/>
        <a:defRPr sz="2000">
          <a:solidFill>
            <a:schemeClr val="tx1"/>
          </a:solidFill>
          <a:latin typeface="+mn-lt"/>
          <a:ea typeface="+mn-ea"/>
        </a:defRPr>
      </a:lvl4pPr>
      <a:lvl5pPr marL="16430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1002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5574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0146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471863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0097" y="1872214"/>
            <a:ext cx="8026694" cy="132818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Content Management &amp; Hashtag Recommendation </a:t>
            </a:r>
            <a:br>
              <a:rPr lang="en-US" dirty="0" smtClean="0"/>
            </a:br>
            <a:r>
              <a:rPr lang="en-US" dirty="0" smtClean="0"/>
              <a:t>IN</a:t>
            </a:r>
            <a:br>
              <a:rPr lang="en-US" dirty="0" smtClean="0"/>
            </a:br>
            <a:r>
              <a:rPr lang="en-US" dirty="0" smtClean="0"/>
              <a:t>P2P OSN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	</a:t>
            </a:r>
          </a:p>
          <a:p>
            <a:r>
              <a:rPr lang="en-US" dirty="0" smtClean="0"/>
              <a:t>Keerthi Nelaturu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3709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Recommendation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Content-based – Items already used by a user</a:t>
            </a:r>
          </a:p>
          <a:p>
            <a:pPr>
              <a:buFont typeface="Arial"/>
              <a:buChar char="•"/>
            </a:pPr>
            <a:r>
              <a:rPr lang="en-US" dirty="0" smtClean="0"/>
              <a:t>Collaborative Filtering – based on interests from similar users</a:t>
            </a:r>
          </a:p>
          <a:p>
            <a:pPr>
              <a:buFont typeface="Arial"/>
              <a:buChar char="•"/>
            </a:pPr>
            <a:r>
              <a:rPr lang="en-US" dirty="0" smtClean="0"/>
              <a:t>Hybrid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30473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Authors: Su </a:t>
            </a:r>
            <a:r>
              <a:rPr lang="en-US" b="0" dirty="0"/>
              <a:t>Mon </a:t>
            </a:r>
            <a:r>
              <a:rPr lang="en-US" b="0" dirty="0" err="1" smtClean="0"/>
              <a:t>Kywe</a:t>
            </a:r>
            <a:r>
              <a:rPr lang="en-US" b="0" dirty="0"/>
              <a:t> </a:t>
            </a:r>
            <a:r>
              <a:rPr lang="en-US" b="0" dirty="0" smtClean="0"/>
              <a:t>&amp; </a:t>
            </a:r>
            <a:r>
              <a:rPr lang="en-US" b="0" dirty="0"/>
              <a:t>Tuan-</a:t>
            </a:r>
            <a:r>
              <a:rPr lang="en-US" b="0" dirty="0" err="1"/>
              <a:t>Anh</a:t>
            </a:r>
            <a:r>
              <a:rPr lang="en-US" b="0" dirty="0"/>
              <a:t> Hoang</a:t>
            </a:r>
            <a:r>
              <a:rPr lang="en-US" dirty="0"/>
              <a:t> </a:t>
            </a:r>
            <a:r>
              <a:rPr lang="en-US" b="0" dirty="0" err="1" smtClean="0"/>
              <a:t>et.al</a:t>
            </a:r>
            <a:endParaRPr lang="en-US" b="0" dirty="0" smtClean="0"/>
          </a:p>
          <a:p>
            <a:endParaRPr lang="en-US" b="0" dirty="0" smtClean="0"/>
          </a:p>
          <a:p>
            <a:pPr>
              <a:buFont typeface="Arial"/>
              <a:buChar char="•"/>
            </a:pPr>
            <a:r>
              <a:rPr lang="en-US" dirty="0" smtClean="0"/>
              <a:t>Personalized hashtag recommendation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Select hashtags from similar users and similar tweets and rank them</a:t>
            </a:r>
          </a:p>
          <a:p>
            <a:pPr>
              <a:buFont typeface="Arial"/>
              <a:buChar char="•"/>
            </a:pPr>
            <a:r>
              <a:rPr lang="en-US" dirty="0" smtClean="0"/>
              <a:t>TF-IDF scheme used for measuring weights of content and cosine similarity for comparison</a:t>
            </a:r>
          </a:p>
          <a:p>
            <a:pPr>
              <a:buFont typeface="Arial"/>
              <a:buChar char="•"/>
            </a:pPr>
            <a:endParaRPr lang="en-US" dirty="0"/>
          </a:p>
          <a:p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9751943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7741398" cy="4800600"/>
          </a:xfrm>
        </p:spPr>
        <p:txBody>
          <a:bodyPr/>
          <a:lstStyle/>
          <a:p>
            <a:r>
              <a:rPr lang="en-US" b="0" dirty="0" smtClean="0"/>
              <a:t>Authors: Eva </a:t>
            </a:r>
            <a:r>
              <a:rPr lang="en-US" b="0" dirty="0" err="1"/>
              <a:t>Zangerle</a:t>
            </a:r>
            <a:r>
              <a:rPr lang="en-US" b="0" dirty="0"/>
              <a:t>, Wolfgang </a:t>
            </a:r>
            <a:r>
              <a:rPr lang="en-US" b="0" dirty="0" err="1" smtClean="0"/>
              <a:t>Gassler</a:t>
            </a:r>
            <a:r>
              <a:rPr lang="en-US" b="0" dirty="0"/>
              <a:t> </a:t>
            </a:r>
            <a:r>
              <a:rPr lang="en-US" b="0" dirty="0" smtClean="0"/>
              <a:t>&amp; Gunther </a:t>
            </a:r>
            <a:r>
              <a:rPr lang="en-US" b="0" dirty="0" err="1"/>
              <a:t>Specht</a:t>
            </a:r>
            <a:r>
              <a:rPr lang="en-US" b="0" dirty="0"/>
              <a:t> </a:t>
            </a:r>
            <a:endParaRPr lang="en-US" b="0" dirty="0" smtClean="0"/>
          </a:p>
          <a:p>
            <a:endParaRPr lang="en-US" b="0" dirty="0" smtClean="0"/>
          </a:p>
          <a:p>
            <a:pPr>
              <a:buFont typeface="Arial"/>
              <a:buChar char="•"/>
            </a:pPr>
            <a:r>
              <a:rPr lang="en-US" dirty="0" smtClean="0"/>
              <a:t>Find most similar messages in a crawled data set for the tweet entered by the user</a:t>
            </a:r>
          </a:p>
          <a:p>
            <a:pPr>
              <a:buFont typeface="Arial"/>
              <a:buChar char="•"/>
            </a:pPr>
            <a:r>
              <a:rPr lang="en-US" dirty="0"/>
              <a:t>R</a:t>
            </a:r>
            <a:r>
              <a:rPr lang="en-US" dirty="0" smtClean="0"/>
              <a:t>etrieving </a:t>
            </a:r>
            <a:r>
              <a:rPr lang="en-US" dirty="0"/>
              <a:t>the set of hashtags used within these most similar messages 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/>
              <a:t>R</a:t>
            </a:r>
            <a:r>
              <a:rPr lang="en-US" dirty="0" smtClean="0"/>
              <a:t>anking </a:t>
            </a:r>
            <a:r>
              <a:rPr lang="en-US" dirty="0"/>
              <a:t>the computed set of hashtag recommendation candidates </a:t>
            </a:r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TF-IDF scheme used for measuring similarity between tweets</a:t>
            </a:r>
            <a:endParaRPr lang="en-US" dirty="0"/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  <a:p>
            <a:endParaRPr lang="en-US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4127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Related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 smtClean="0"/>
              <a:t>Authors: </a:t>
            </a:r>
            <a:r>
              <a:rPr lang="en-US" b="0" dirty="0" err="1"/>
              <a:t>Fréderic</a:t>
            </a:r>
            <a:r>
              <a:rPr lang="en-US" b="0" dirty="0"/>
              <a:t> </a:t>
            </a:r>
            <a:r>
              <a:rPr lang="en-US" b="0" dirty="0" smtClean="0"/>
              <a:t>Godin, Viktor </a:t>
            </a:r>
            <a:r>
              <a:rPr lang="en-US" b="0" dirty="0" err="1" smtClean="0"/>
              <a:t>Slavkovikj</a:t>
            </a:r>
            <a:r>
              <a:rPr lang="en-US" b="0" dirty="0"/>
              <a:t>,</a:t>
            </a:r>
            <a:r>
              <a:rPr lang="en-US" b="0" dirty="0" smtClean="0"/>
              <a:t> </a:t>
            </a:r>
            <a:r>
              <a:rPr lang="en-US" b="0" dirty="0"/>
              <a:t>Wesley De </a:t>
            </a:r>
            <a:r>
              <a:rPr lang="en-US" b="0" dirty="0" err="1"/>
              <a:t>Neve</a:t>
            </a:r>
            <a:r>
              <a:rPr lang="en-US" b="0" dirty="0"/>
              <a:t> </a:t>
            </a:r>
          </a:p>
          <a:p>
            <a:endParaRPr lang="en-US" dirty="0" smtClean="0"/>
          </a:p>
          <a:p>
            <a:pPr>
              <a:buFont typeface="Arial"/>
              <a:buChar char="•"/>
            </a:pPr>
            <a:r>
              <a:rPr lang="en-US" dirty="0" smtClean="0"/>
              <a:t>Topic model for recommendation – LDA (Latent Dirichlet Allocation)</a:t>
            </a:r>
          </a:p>
          <a:p>
            <a:pPr>
              <a:buFont typeface="Arial"/>
              <a:buChar char="•"/>
            </a:pPr>
            <a:r>
              <a:rPr lang="en-US" dirty="0" smtClean="0"/>
              <a:t>Recommend general hashtag topics by identifying keywords</a:t>
            </a:r>
          </a:p>
          <a:p>
            <a:pPr>
              <a:buFont typeface="Arial"/>
              <a:buChar char="•"/>
            </a:pPr>
            <a:r>
              <a:rPr lang="en-US" dirty="0" smtClean="0"/>
              <a:t>Do not consider user preferences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1201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Drawbacks with previous models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TF-IDF works good for short messages</a:t>
            </a:r>
          </a:p>
          <a:p>
            <a:pPr>
              <a:buFont typeface="Arial"/>
              <a:buChar char="•"/>
            </a:pPr>
            <a:r>
              <a:rPr lang="en-US" dirty="0" smtClean="0"/>
              <a:t>Suggested tags are sparse – 77% of hashtags used only once, 94% not used more than five times</a:t>
            </a:r>
          </a:p>
          <a:p>
            <a:pPr>
              <a:buFont typeface="Arial"/>
              <a:buChar char="•"/>
            </a:pPr>
            <a:r>
              <a:rPr lang="en-US" dirty="0" smtClean="0"/>
              <a:t>Mostly used when recommending a maximum of five hashtags</a:t>
            </a:r>
          </a:p>
          <a:p>
            <a:pPr>
              <a:buFont typeface="Arial"/>
              <a:buChar char="•"/>
            </a:pPr>
            <a:r>
              <a:rPr lang="en-US" dirty="0" smtClean="0"/>
              <a:t>Using topic model, keywords for hashtags are recommended</a:t>
            </a:r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379759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Recommendation System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083855"/>
            <a:ext cx="7543800" cy="3842107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Based on probabilistic topic model – LDA</a:t>
            </a:r>
          </a:p>
          <a:p>
            <a:pPr>
              <a:buFont typeface="Arial"/>
              <a:buChar char="•"/>
            </a:pPr>
            <a:r>
              <a:rPr lang="en-US" dirty="0" smtClean="0"/>
              <a:t>Both content-based and collaborative filtering methods</a:t>
            </a:r>
          </a:p>
          <a:p>
            <a:pPr>
              <a:buFont typeface="Arial"/>
              <a:buChar char="•"/>
            </a:pPr>
            <a:r>
              <a:rPr lang="en-US" dirty="0" smtClean="0"/>
              <a:t>For recommending hashtags and also content</a:t>
            </a:r>
          </a:p>
          <a:p>
            <a:pPr marL="0" indent="0"/>
            <a:endParaRPr lang="en-US" dirty="0" smtClean="0"/>
          </a:p>
          <a:p>
            <a:pPr>
              <a:buFont typeface="Arial"/>
              <a:buChar char="•"/>
            </a:pPr>
            <a:endParaRPr lang="en-US" dirty="0" smtClean="0"/>
          </a:p>
          <a:p>
            <a:pPr marL="0" indent="0"/>
            <a:endParaRPr lang="en-US" dirty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747620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LDA – Latent Dirichlet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147070"/>
            <a:ext cx="7543800" cy="1542541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Hidden topic model</a:t>
            </a:r>
          </a:p>
          <a:p>
            <a:pPr>
              <a:buFont typeface="Arial"/>
              <a:buChar char="•"/>
            </a:pPr>
            <a:r>
              <a:rPr lang="en-US" dirty="0" smtClean="0"/>
              <a:t>Discover topics from large set of documents</a:t>
            </a:r>
            <a:endParaRPr lang="en-US" dirty="0"/>
          </a:p>
          <a:p>
            <a:pPr>
              <a:buFont typeface="Arial"/>
              <a:buChar char="•"/>
            </a:pPr>
            <a:r>
              <a:rPr lang="en-US" dirty="0" smtClean="0"/>
              <a:t>Gives topic-word distribution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Gibbs Sampling algorithm</a:t>
            </a:r>
          </a:p>
          <a:p>
            <a:pPr>
              <a:buFont typeface="Arial"/>
              <a:buChar char="•"/>
            </a:pPr>
            <a:endParaRPr lang="en-US" dirty="0" smtClean="0"/>
          </a:p>
        </p:txBody>
      </p:sp>
      <p:sp>
        <p:nvSpPr>
          <p:cNvPr id="4" name="Left Bracket 3"/>
          <p:cNvSpPr/>
          <p:nvPr/>
        </p:nvSpPr>
        <p:spPr bwMode="auto">
          <a:xfrm>
            <a:off x="2377074" y="3044382"/>
            <a:ext cx="113969" cy="2718780"/>
          </a:xfrm>
          <a:prstGeom prst="leftBracke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5" name="Right Bracket 4"/>
          <p:cNvSpPr/>
          <p:nvPr/>
        </p:nvSpPr>
        <p:spPr bwMode="auto">
          <a:xfrm>
            <a:off x="6333435" y="3044382"/>
            <a:ext cx="81407" cy="2718780"/>
          </a:xfrm>
          <a:prstGeom prst="rightBracke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1043" y="3516506"/>
            <a:ext cx="364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3350" y="5020924"/>
            <a:ext cx="364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64997" y="3082822"/>
            <a:ext cx="4667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74082" y="3082822"/>
            <a:ext cx="5309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wm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529632" y="3940558"/>
            <a:ext cx="261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551264" y="4316538"/>
            <a:ext cx="261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93787" y="3105750"/>
            <a:ext cx="261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375290" y="3082822"/>
            <a:ext cx="261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64997" y="502092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weight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964997" y="357122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weight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55005" y="351650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weight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255005" y="502092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97035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About LDA – Latent Dirichlet Allocation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Training Phase</a:t>
            </a:r>
          </a:p>
          <a:p>
            <a:pPr>
              <a:buFont typeface="Arial"/>
              <a:buChar char="•"/>
            </a:pPr>
            <a:r>
              <a:rPr lang="en-US" dirty="0" smtClean="0"/>
              <a:t>Inference Phase </a:t>
            </a:r>
            <a:endParaRPr lang="en-US" dirty="0"/>
          </a:p>
        </p:txBody>
      </p:sp>
      <p:sp>
        <p:nvSpPr>
          <p:cNvPr id="4" name="Left Bracket 3"/>
          <p:cNvSpPr/>
          <p:nvPr/>
        </p:nvSpPr>
        <p:spPr bwMode="auto">
          <a:xfrm>
            <a:off x="2377074" y="3044382"/>
            <a:ext cx="113969" cy="2718780"/>
          </a:xfrm>
          <a:prstGeom prst="leftBracke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5" name="Right Bracket 4"/>
          <p:cNvSpPr/>
          <p:nvPr/>
        </p:nvSpPr>
        <p:spPr bwMode="auto">
          <a:xfrm>
            <a:off x="6333435" y="3044382"/>
            <a:ext cx="81407" cy="2718780"/>
          </a:xfrm>
          <a:prstGeom prst="rightBracket">
            <a:avLst/>
          </a:prstGeom>
          <a:solidFill>
            <a:srgbClr val="FFFF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491043" y="3516506"/>
            <a:ext cx="6333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doc1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513350" y="5020924"/>
            <a:ext cx="6335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docn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2964997" y="3082822"/>
            <a:ext cx="3642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74082" y="3082822"/>
            <a:ext cx="428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t</a:t>
            </a:r>
            <a:r>
              <a:rPr lang="en-US" dirty="0" smtClean="0"/>
              <a:t>m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529632" y="3940558"/>
            <a:ext cx="261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551264" y="4316538"/>
            <a:ext cx="261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593787" y="3105750"/>
            <a:ext cx="261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75290" y="3082822"/>
            <a:ext cx="2615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-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964997" y="5020924"/>
            <a:ext cx="870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weight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964997" y="3571226"/>
            <a:ext cx="8706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weight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255005" y="3516506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weight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255005" y="5020924"/>
            <a:ext cx="81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weight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57228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Offline Sampling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366674"/>
              </p:ext>
            </p:extLst>
          </p:nvPr>
        </p:nvGraphicFramePr>
        <p:xfrm>
          <a:off x="1034237" y="1074488"/>
          <a:ext cx="7871648" cy="35979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1034237" y="4963740"/>
            <a:ext cx="7543800" cy="9150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385763" indent="-19526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048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—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2239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1002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574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0146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4718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en-US" u="sng" dirty="0" err="1" smtClean="0"/>
              <a:t>JGibbLDA</a:t>
            </a:r>
            <a:r>
              <a:rPr lang="en-US" u="sng" dirty="0"/>
              <a:t> : http://</a:t>
            </a:r>
            <a:r>
              <a:rPr lang="en-US" u="sng" dirty="0" err="1"/>
              <a:t>jgibblda.sourceforge.net</a:t>
            </a:r>
            <a:r>
              <a:rPr lang="en-US" u="sng" dirty="0"/>
              <a:t>/</a:t>
            </a:r>
            <a:endParaRPr lang="en-US" u="sng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2800388" y="1741973"/>
            <a:ext cx="9715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Training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121780" y="1741973"/>
            <a:ext cx="10559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Inference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5623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Types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02826042"/>
              </p:ext>
            </p:extLst>
          </p:nvPr>
        </p:nvGraphicFramePr>
        <p:xfrm>
          <a:off x="1066800" y="1371600"/>
          <a:ext cx="7543800" cy="48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00050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Challenges with current Social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937334"/>
            <a:ext cx="7543800" cy="4234866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/>
              <a:t>Personal data left with Service Provider even when Social graph is </a:t>
            </a:r>
            <a:r>
              <a:rPr lang="en-US" dirty="0" smtClean="0"/>
              <a:t>removed</a:t>
            </a:r>
          </a:p>
          <a:p>
            <a:pPr>
              <a:buFont typeface="Arial"/>
              <a:buChar char="•"/>
            </a:pPr>
            <a:r>
              <a:rPr lang="en-US" dirty="0" smtClean="0"/>
              <a:t>Control of the User-generated content with Service Provider </a:t>
            </a:r>
          </a:p>
          <a:p>
            <a:pPr>
              <a:buFont typeface="Arial"/>
              <a:buChar char="•"/>
            </a:pPr>
            <a:r>
              <a:rPr lang="en-US" dirty="0" smtClean="0"/>
              <a:t>“Targeted Advertising”</a:t>
            </a:r>
          </a:p>
          <a:p>
            <a:pPr>
              <a:buFont typeface="Arial"/>
              <a:buChar char="•"/>
            </a:pPr>
            <a:r>
              <a:rPr lang="en-US" dirty="0" smtClean="0"/>
              <a:t>Data being sold to third-party companies without user’s approval (Ex: Facebook beacon)</a:t>
            </a:r>
          </a:p>
          <a:p>
            <a:pPr marL="0" indent="0"/>
            <a:endParaRPr lang="en-US" dirty="0" smtClean="0"/>
          </a:p>
          <a:p>
            <a:pPr marL="0" indent="0"/>
            <a:r>
              <a:rPr lang="en-US" u="sng" dirty="0" smtClean="0"/>
              <a:t>Solution: Peer-to-Peer(P2P) Architecture instead of Centralized Architecture</a:t>
            </a:r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08653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/>
            <a:r>
              <a:rPr lang="en-US" u="sng" dirty="0" smtClean="0"/>
              <a:t>User Generated Content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Pass on all of the user’s data to LDA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Identify Topics of Interest (TOI)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Recommend hashtags from docs with TOI greater than threshold</a:t>
            </a:r>
          </a:p>
          <a:p>
            <a:pPr>
              <a:buFont typeface="Arial"/>
              <a:buChar char="•"/>
            </a:pPr>
            <a:endParaRPr lang="en-US" b="0" dirty="0" smtClean="0"/>
          </a:p>
          <a:p>
            <a:pPr marL="0" indent="0"/>
            <a:r>
              <a:rPr lang="en-US" u="sng" dirty="0" smtClean="0"/>
              <a:t>Content from Friends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Pass on publicly available data from Friends to LDA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Identify documents with similar TOI using Cosine similarity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Recommend hashtags from docs with similar TOI </a:t>
            </a:r>
          </a:p>
          <a:p>
            <a:pPr>
              <a:buFont typeface="Arial"/>
              <a:buChar char="•"/>
            </a:pP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65369793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Retrieval Considerations in P2P OSN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Overall Popular hashtags stored in bootstrap peer</a:t>
            </a:r>
          </a:p>
          <a:p>
            <a:pPr>
              <a:buFont typeface="Arial"/>
              <a:buChar char="•"/>
            </a:pPr>
            <a:r>
              <a:rPr lang="en-US" dirty="0" smtClean="0"/>
              <a:t>LDA models sampled for global data also in bootstrap peer</a:t>
            </a:r>
          </a:p>
          <a:p>
            <a:pPr>
              <a:buFont typeface="Arial"/>
              <a:buChar char="•"/>
            </a:pPr>
            <a:r>
              <a:rPr lang="en-US" dirty="0" smtClean="0"/>
              <a:t>Only “public” content is collected for options Friends and Similar Users</a:t>
            </a:r>
          </a:p>
          <a:p>
            <a:pPr>
              <a:buFont typeface="Arial"/>
              <a:buChar char="•"/>
            </a:pPr>
            <a:r>
              <a:rPr lang="en-US" dirty="0" smtClean="0"/>
              <a:t>New User will receive recommendations based on Overall Popularity and Location based</a:t>
            </a:r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11289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 &amp; Future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2279216"/>
            <a:ext cx="7543800" cy="3892983"/>
          </a:xfrm>
        </p:spPr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Simulation model for evaluation – Yet to!</a:t>
            </a:r>
          </a:p>
          <a:p>
            <a:pPr>
              <a:buFont typeface="Arial"/>
              <a:buChar char="•"/>
            </a:pPr>
            <a:r>
              <a:rPr lang="en-US" dirty="0" smtClean="0"/>
              <a:t>Users to choose their own hashtag recommendation approach</a:t>
            </a:r>
          </a:p>
          <a:p>
            <a:pPr>
              <a:buFont typeface="Arial"/>
              <a:buChar char="•"/>
            </a:pPr>
            <a:r>
              <a:rPr lang="en-US" dirty="0" smtClean="0"/>
              <a:t>Include hashtag-topic distribution along with topic-word </a:t>
            </a:r>
            <a:r>
              <a:rPr lang="en-US" dirty="0" smtClean="0"/>
              <a:t>distribution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Embed Ecommerce capabilities into the application</a:t>
            </a:r>
            <a:endParaRPr lang="en-US" dirty="0" smtClean="0"/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99578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061341"/>
            <a:ext cx="8229600" cy="914400"/>
          </a:xfrm>
        </p:spPr>
        <p:txBody>
          <a:bodyPr/>
          <a:lstStyle/>
          <a:p>
            <a:r>
              <a:rPr lang="en-US" dirty="0" smtClean="0"/>
              <a:t>Thank you!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49852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Peer-to-Peer Social Network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Utilizing advantages of P2P computing in-order to avoid issues with current OSN.</a:t>
            </a:r>
          </a:p>
          <a:p>
            <a:pPr>
              <a:buFont typeface="Arial"/>
              <a:buChar char="•"/>
            </a:pPr>
            <a:r>
              <a:rPr lang="en-US" dirty="0" smtClean="0"/>
              <a:t>Client needs to install Java Desktop Application</a:t>
            </a:r>
          </a:p>
          <a:p>
            <a:pPr>
              <a:buFont typeface="Arial"/>
              <a:buChar char="•"/>
            </a:pPr>
            <a:r>
              <a:rPr lang="en-US" dirty="0" smtClean="0"/>
              <a:t>BATON overlay for the P2P Architecture  (Balanced binary Tree Overlay Network)</a:t>
            </a:r>
          </a:p>
          <a:p>
            <a:pPr>
              <a:buFont typeface="Arial"/>
              <a:buChar char="•"/>
            </a:pPr>
            <a:r>
              <a:rPr lang="en-US" dirty="0" smtClean="0"/>
              <a:t>Relational Database – </a:t>
            </a:r>
            <a:r>
              <a:rPr lang="en-US" dirty="0" err="1" smtClean="0"/>
              <a:t>PostgreSQL</a:t>
            </a:r>
            <a:r>
              <a:rPr lang="en-US" dirty="0" smtClean="0"/>
              <a:t> Open Source</a:t>
            </a:r>
          </a:p>
          <a:p>
            <a:pPr>
              <a:buFont typeface="Arial"/>
              <a:buChar char="•"/>
            </a:pPr>
            <a:r>
              <a:rPr lang="en-US" dirty="0" smtClean="0"/>
              <a:t>Amazon EC2 Cloud platform for Servers</a:t>
            </a:r>
          </a:p>
          <a:p>
            <a:pPr marL="0" indent="0"/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628133" y="5095677"/>
            <a:ext cx="1550161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Bootstrap Peer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760986" y="5090092"/>
            <a:ext cx="1254971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Server Peer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932270" y="5057826"/>
            <a:ext cx="1216762" cy="369332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Client Peer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9004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Content organization in our P2P Social Network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 bwMode="auto">
          <a:xfrm>
            <a:off x="1400194" y="1367530"/>
            <a:ext cx="1937478" cy="1579171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" charset="0"/>
                <a:ea typeface="ＭＳ Ｐゴシック" charset="0"/>
              </a:rPr>
              <a:t>Bootstrap Peer</a:t>
            </a:r>
            <a:endParaRPr kumimoji="0" lang="en-US" sz="2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5" name="Oval 4"/>
          <p:cNvSpPr/>
          <p:nvPr/>
        </p:nvSpPr>
        <p:spPr bwMode="auto">
          <a:xfrm>
            <a:off x="2450339" y="3369985"/>
            <a:ext cx="667535" cy="61864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6" name="Oval 5"/>
          <p:cNvSpPr/>
          <p:nvPr/>
        </p:nvSpPr>
        <p:spPr bwMode="auto">
          <a:xfrm>
            <a:off x="1552608" y="4287546"/>
            <a:ext cx="667535" cy="61864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7" name="Oval 6"/>
          <p:cNvSpPr/>
          <p:nvPr/>
        </p:nvSpPr>
        <p:spPr bwMode="auto">
          <a:xfrm>
            <a:off x="2450339" y="4287546"/>
            <a:ext cx="667535" cy="61864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8" name="Oval 7"/>
          <p:cNvSpPr/>
          <p:nvPr/>
        </p:nvSpPr>
        <p:spPr bwMode="auto">
          <a:xfrm>
            <a:off x="3337672" y="4287546"/>
            <a:ext cx="667535" cy="61864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9" name="Oval 8"/>
          <p:cNvSpPr/>
          <p:nvPr/>
        </p:nvSpPr>
        <p:spPr bwMode="auto">
          <a:xfrm>
            <a:off x="885073" y="5215512"/>
            <a:ext cx="667535" cy="61864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0" name="Oval 9"/>
          <p:cNvSpPr/>
          <p:nvPr/>
        </p:nvSpPr>
        <p:spPr bwMode="auto">
          <a:xfrm>
            <a:off x="1847928" y="5215512"/>
            <a:ext cx="667535" cy="61864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1" name="Oval 10"/>
          <p:cNvSpPr/>
          <p:nvPr/>
        </p:nvSpPr>
        <p:spPr bwMode="auto">
          <a:xfrm>
            <a:off x="2841089" y="5215512"/>
            <a:ext cx="667535" cy="61864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sp>
        <p:nvSpPr>
          <p:cNvPr id="12" name="Oval 11"/>
          <p:cNvSpPr/>
          <p:nvPr/>
        </p:nvSpPr>
        <p:spPr bwMode="auto">
          <a:xfrm>
            <a:off x="3850534" y="5215512"/>
            <a:ext cx="667535" cy="618644"/>
          </a:xfrm>
          <a:prstGeom prst="ellips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Times" charset="0"/>
              <a:ea typeface="ＭＳ Ｐゴシック" charset="0"/>
            </a:endParaRPr>
          </a:p>
        </p:txBody>
      </p:sp>
      <p:cxnSp>
        <p:nvCxnSpPr>
          <p:cNvPr id="14" name="Straight Connector 13"/>
          <p:cNvCxnSpPr>
            <a:stCxn id="6" idx="7"/>
            <a:endCxn id="5" idx="3"/>
          </p:cNvCxnSpPr>
          <p:nvPr/>
        </p:nvCxnSpPr>
        <p:spPr bwMode="auto">
          <a:xfrm flipV="1">
            <a:off x="2122385" y="3898031"/>
            <a:ext cx="425712" cy="48011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5" name="Straight Connector 14"/>
          <p:cNvCxnSpPr>
            <a:stCxn id="7" idx="0"/>
            <a:endCxn id="5" idx="4"/>
          </p:cNvCxnSpPr>
          <p:nvPr/>
        </p:nvCxnSpPr>
        <p:spPr bwMode="auto">
          <a:xfrm flipV="1">
            <a:off x="2784107" y="3988629"/>
            <a:ext cx="0" cy="298917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>
            <a:stCxn id="5" idx="5"/>
            <a:endCxn id="8" idx="1"/>
          </p:cNvCxnSpPr>
          <p:nvPr/>
        </p:nvCxnSpPr>
        <p:spPr bwMode="auto">
          <a:xfrm>
            <a:off x="3020116" y="3898031"/>
            <a:ext cx="415314" cy="48011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/>
          <p:nvPr/>
        </p:nvCxnSpPr>
        <p:spPr bwMode="auto">
          <a:xfrm flipV="1">
            <a:off x="1400194" y="4906190"/>
            <a:ext cx="250172" cy="3093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>
            <a:stCxn id="10" idx="0"/>
          </p:cNvCxnSpPr>
          <p:nvPr/>
        </p:nvCxnSpPr>
        <p:spPr bwMode="auto">
          <a:xfrm flipH="1" flipV="1">
            <a:off x="2084218" y="4906190"/>
            <a:ext cx="97478" cy="309322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2" name="Straight Connector 31"/>
          <p:cNvCxnSpPr>
            <a:stCxn id="11" idx="0"/>
          </p:cNvCxnSpPr>
          <p:nvPr/>
        </p:nvCxnSpPr>
        <p:spPr bwMode="auto">
          <a:xfrm flipH="1" flipV="1">
            <a:off x="2941175" y="4838957"/>
            <a:ext cx="233682" cy="376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4" name="Straight Connector 33"/>
          <p:cNvCxnSpPr>
            <a:stCxn id="12" idx="0"/>
          </p:cNvCxnSpPr>
          <p:nvPr/>
        </p:nvCxnSpPr>
        <p:spPr bwMode="auto">
          <a:xfrm flipH="1" flipV="1">
            <a:off x="3885562" y="4838958"/>
            <a:ext cx="298740" cy="37655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37" name="Straight Arrow Connector 36"/>
          <p:cNvCxnSpPr>
            <a:stCxn id="6" idx="0"/>
          </p:cNvCxnSpPr>
          <p:nvPr/>
        </p:nvCxnSpPr>
        <p:spPr bwMode="auto">
          <a:xfrm flipH="1" flipV="1">
            <a:off x="1400194" y="3646747"/>
            <a:ext cx="486182" cy="640799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38" name="TextBox 37"/>
          <p:cNvSpPr txBox="1"/>
          <p:nvPr/>
        </p:nvSpPr>
        <p:spPr>
          <a:xfrm>
            <a:off x="885073" y="3369985"/>
            <a:ext cx="1254971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Server Peer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4184302" y="1142999"/>
            <a:ext cx="4959697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/>
              <a:t>Bootstrap Peer Functionalities</a:t>
            </a:r>
          </a:p>
          <a:p>
            <a:endParaRPr lang="en-US" sz="2000" b="1" u="sng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New user joining / leaving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Auto fail-over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Auto scaling</a:t>
            </a:r>
          </a:p>
          <a:p>
            <a:pPr marL="342900" indent="-342900">
              <a:buFont typeface="Arial"/>
              <a:buChar char="•"/>
            </a:pPr>
            <a:endParaRPr lang="en-US" sz="2000" dirty="0"/>
          </a:p>
          <a:p>
            <a:r>
              <a:rPr lang="en-US" sz="2000" b="1" u="sng" dirty="0" smtClean="0"/>
              <a:t>Server Peer Functionalities</a:t>
            </a:r>
          </a:p>
          <a:p>
            <a:endParaRPr lang="en-US" sz="2000" b="1" u="sng" dirty="0"/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Schema Mapping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Data loader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Data Indexer</a:t>
            </a:r>
          </a:p>
          <a:p>
            <a:pPr marL="342900" indent="-342900">
              <a:buFont typeface="Arial"/>
              <a:buChar char="•"/>
            </a:pPr>
            <a:r>
              <a:rPr lang="en-US" sz="2000" dirty="0" smtClean="0"/>
              <a:t>Access Control</a:t>
            </a:r>
          </a:p>
          <a:p>
            <a:endParaRPr lang="en-US" sz="2000" b="1" u="sng" dirty="0"/>
          </a:p>
          <a:p>
            <a:pPr marL="342900" indent="-342900">
              <a:buFont typeface="Arial"/>
              <a:buChar char="•"/>
            </a:pP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807135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Content organization in our P2P Social Network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66800" y="1371600"/>
            <a:ext cx="3426846" cy="4800600"/>
          </a:xfrm>
        </p:spPr>
        <p:txBody>
          <a:bodyPr/>
          <a:lstStyle/>
          <a:p>
            <a:pPr marL="0" indent="0"/>
            <a:r>
              <a:rPr lang="en-US" u="sng" dirty="0" smtClean="0"/>
              <a:t>Categories of Content</a:t>
            </a:r>
          </a:p>
          <a:p>
            <a:pPr marL="0" indent="0"/>
            <a:endParaRPr lang="en-US" u="sng" dirty="0"/>
          </a:p>
          <a:p>
            <a:pPr>
              <a:buFont typeface="Arial"/>
              <a:buChar char="•"/>
            </a:pPr>
            <a:r>
              <a:rPr lang="en-US" b="0" dirty="0" smtClean="0"/>
              <a:t>Posts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Comments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Blogs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Articles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Group Discussions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Attachments</a:t>
            </a:r>
            <a:endParaRPr lang="en-US" b="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802990" y="1371600"/>
            <a:ext cx="3807609" cy="480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+mn-lt"/>
                <a:ea typeface="+mn-ea"/>
                <a:cs typeface="ＭＳ Ｐゴシック" charset="0"/>
              </a:defRPr>
            </a:lvl1pPr>
            <a:lvl2pPr marL="385763" indent="-195263" algn="l" rtl="0" eaLnBrk="1" fontAlgn="base" hangingPunct="1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ea typeface="+mn-ea"/>
              </a:defRPr>
            </a:lvl2pPr>
            <a:lvl3pPr marL="8048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—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2239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-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16430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1002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5574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0146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471863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/>
            <a:r>
              <a:rPr lang="en-US" u="sng" dirty="0" smtClean="0"/>
              <a:t>Privacy Control Options</a:t>
            </a:r>
          </a:p>
          <a:p>
            <a:pPr marL="0" indent="0"/>
            <a:endParaRPr lang="en-US" u="sng" dirty="0" smtClean="0"/>
          </a:p>
          <a:p>
            <a:pPr>
              <a:buFont typeface="Arial"/>
              <a:buChar char="•"/>
            </a:pPr>
            <a:r>
              <a:rPr lang="en-US" b="0" dirty="0" smtClean="0"/>
              <a:t>Public 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Self</a:t>
            </a:r>
          </a:p>
          <a:p>
            <a:pPr>
              <a:buFont typeface="Arial"/>
              <a:buChar char="•"/>
            </a:pPr>
            <a:r>
              <a:rPr lang="en-US" b="0" dirty="0" smtClean="0"/>
              <a:t>Friends Only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1606620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About Hashtag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Introduced by Twitter network in August 2007</a:t>
            </a:r>
          </a:p>
          <a:p>
            <a:pPr>
              <a:buFont typeface="Arial"/>
              <a:buChar char="•"/>
            </a:pPr>
            <a:r>
              <a:rPr lang="en-US" dirty="0" smtClean="0"/>
              <a:t>String of words or characters preceded by “#” symbol</a:t>
            </a:r>
          </a:p>
          <a:p>
            <a:pPr>
              <a:buFont typeface="Arial"/>
              <a:buChar char="•"/>
            </a:pPr>
            <a:r>
              <a:rPr lang="en-US" dirty="0" smtClean="0"/>
              <a:t>Used for : </a:t>
            </a:r>
          </a:p>
          <a:p>
            <a:pPr marL="1033463" lvl="2" indent="-457200">
              <a:buFont typeface="+mj-lt"/>
              <a:buAutoNum type="arabicPeriod"/>
            </a:pPr>
            <a:r>
              <a:rPr lang="en-US" b="1" dirty="0" smtClean="0"/>
              <a:t>Forming groups </a:t>
            </a:r>
          </a:p>
          <a:p>
            <a:pPr marL="1033463" lvl="2" indent="-457200">
              <a:buFont typeface="+mj-lt"/>
              <a:buAutoNum type="arabicPeriod"/>
            </a:pPr>
            <a:r>
              <a:rPr lang="en-US" b="1" dirty="0" smtClean="0"/>
              <a:t>Highlight events or disasters  and any information being posted by users under one context</a:t>
            </a:r>
          </a:p>
          <a:p>
            <a:pPr marL="1033463" lvl="2" indent="-457200">
              <a:buFont typeface="+mj-lt"/>
              <a:buAutoNum type="arabicPeriod"/>
            </a:pPr>
            <a:r>
              <a:rPr lang="en-US" b="1" dirty="0" smtClean="0"/>
              <a:t>Organize personal content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9317234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issues with Hashtags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Ambiguous tags</a:t>
            </a:r>
          </a:p>
          <a:p>
            <a:pPr marL="0" indent="0"/>
            <a:r>
              <a:rPr lang="en-US" dirty="0"/>
              <a:t> </a:t>
            </a:r>
            <a:r>
              <a:rPr lang="en-US" dirty="0" smtClean="0"/>
              <a:t>    Ex: “apple” – may refer to fruit or mac product</a:t>
            </a:r>
          </a:p>
          <a:p>
            <a:pPr>
              <a:buFont typeface="Arial"/>
              <a:buChar char="•"/>
            </a:pPr>
            <a:r>
              <a:rPr lang="en-US" dirty="0" smtClean="0"/>
              <a:t>Heterogeneous tags </a:t>
            </a:r>
          </a:p>
          <a:p>
            <a:pPr marL="0" indent="0"/>
            <a:r>
              <a:rPr lang="en-US" dirty="0"/>
              <a:t> </a:t>
            </a:r>
            <a:r>
              <a:rPr lang="en-US" dirty="0" smtClean="0"/>
              <a:t>    Ex: Multi-lingual, acronyms, synonyms, plurals</a:t>
            </a:r>
          </a:p>
          <a:p>
            <a:pPr>
              <a:buFont typeface="Arial"/>
              <a:buChar char="•"/>
            </a:pPr>
            <a:r>
              <a:rPr lang="en-US" dirty="0" smtClean="0"/>
              <a:t>Expertise of the user adding hashtag</a:t>
            </a:r>
          </a:p>
          <a:p>
            <a:pPr>
              <a:buFont typeface="Arial"/>
              <a:buChar char="•"/>
            </a:pPr>
            <a:endParaRPr lang="en-US" dirty="0"/>
          </a:p>
          <a:p>
            <a:pPr marL="0" indent="0"/>
            <a:endParaRPr lang="en-US" dirty="0"/>
          </a:p>
          <a:p>
            <a:pPr marL="0" indent="0"/>
            <a:r>
              <a:rPr lang="en-US" u="sng" dirty="0" smtClean="0"/>
              <a:t>Solution: Provide organization and relationship between hashtags </a:t>
            </a:r>
          </a:p>
          <a:p>
            <a:pPr marL="0" indent="0"/>
            <a:r>
              <a:rPr lang="en-US" sz="2000" b="0" dirty="0" smtClean="0"/>
              <a:t>Reference: </a:t>
            </a:r>
            <a:r>
              <a:rPr lang="en-US" sz="2000" b="0" dirty="0" err="1" smtClean="0"/>
              <a:t>HyperTwitter</a:t>
            </a:r>
            <a:r>
              <a:rPr lang="en-US" sz="2000" b="0" dirty="0"/>
              <a:t>: Collaborative Knowledge Engineering via Twitter Messages </a:t>
            </a:r>
            <a:r>
              <a:rPr lang="en-US" sz="2000" b="0" dirty="0" smtClean="0"/>
              <a:t>– Martin </a:t>
            </a:r>
            <a:r>
              <a:rPr lang="en-US" sz="2000" b="0" dirty="0" err="1" smtClean="0"/>
              <a:t>Hepp</a:t>
            </a:r>
            <a:endParaRPr lang="en-US" sz="2000" b="0" dirty="0"/>
          </a:p>
          <a:p>
            <a:pPr marL="0" indent="0"/>
            <a:r>
              <a:rPr lang="en-US" dirty="0" smtClean="0"/>
              <a:t> </a:t>
            </a:r>
          </a:p>
          <a:p>
            <a:pPr marL="0" indent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19881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Hashtag Syntax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/>
              <a:buChar char="•"/>
            </a:pPr>
            <a:r>
              <a:rPr lang="en-US" dirty="0" smtClean="0"/>
              <a:t>For getting additional information from user</a:t>
            </a:r>
          </a:p>
          <a:p>
            <a:pPr>
              <a:buFont typeface="Arial"/>
              <a:buChar char="•"/>
            </a:pPr>
            <a:r>
              <a:rPr lang="en-US" dirty="0" smtClean="0"/>
              <a:t>Consolidating multiple synonymous hashtags </a:t>
            </a:r>
          </a:p>
          <a:p>
            <a:pPr>
              <a:buFont typeface="Arial"/>
              <a:buChar char="•"/>
            </a:pPr>
            <a:r>
              <a:rPr lang="en-US" dirty="0" smtClean="0"/>
              <a:t>Letting others know about relations between tags</a:t>
            </a:r>
          </a:p>
          <a:p>
            <a:pPr marL="0" indent="0"/>
            <a:endParaRPr lang="en-US" dirty="0"/>
          </a:p>
          <a:p>
            <a:pPr marL="0" indent="0"/>
            <a:r>
              <a:rPr lang="en-US" dirty="0" smtClean="0"/>
              <a:t>Syntax: </a:t>
            </a:r>
          </a:p>
          <a:p>
            <a:pPr marL="0" indent="0"/>
            <a:endParaRPr lang="en-US" dirty="0"/>
          </a:p>
          <a:p>
            <a:pPr marL="0" indent="0"/>
            <a:endParaRPr lang="en-US" dirty="0" smtClean="0"/>
          </a:p>
          <a:p>
            <a:pPr>
              <a:buFont typeface="Arial"/>
              <a:buChar char="•"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9536" y="3579290"/>
            <a:ext cx="5626100" cy="2324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67838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Hashtag Recommendation System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5165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Theme1">
  <a:themeElements>
    <a:clrScheme name="LlosengMaster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LlosengMaster">
      <a:majorFont>
        <a:latin typeface="Arial"/>
        <a:ea typeface="ＭＳ Ｐゴシック"/>
        <a:cs typeface=""/>
      </a:majorFont>
      <a:minorFont>
        <a:latin typeface="Times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Lloseng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losengMaster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losengMas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PresentationTheme1.thmx</Template>
  <TotalTime>2965</TotalTime>
  <Words>799</Words>
  <Application>Microsoft Macintosh PowerPoint</Application>
  <PresentationFormat>On-screen Show (4:3)</PresentationFormat>
  <Paragraphs>181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PresentationTheme1</vt:lpstr>
      <vt:lpstr>Content Management &amp; Hashtag Recommendation  IN P2P OSN</vt:lpstr>
      <vt:lpstr>Challenges with current Social Networks</vt:lpstr>
      <vt:lpstr>Peer-to-Peer Social Network </vt:lpstr>
      <vt:lpstr>Content organization in our P2P Social Network</vt:lpstr>
      <vt:lpstr>Content organization in our P2P Social Network</vt:lpstr>
      <vt:lpstr>About Hashtag</vt:lpstr>
      <vt:lpstr>Common issues with Hashtags</vt:lpstr>
      <vt:lpstr>Hashtag Syntax</vt:lpstr>
      <vt:lpstr>Hashtag Recommendation System</vt:lpstr>
      <vt:lpstr>Recommendation Systems</vt:lpstr>
      <vt:lpstr>Related Work</vt:lpstr>
      <vt:lpstr>Related Work</vt:lpstr>
      <vt:lpstr>Related Work</vt:lpstr>
      <vt:lpstr>Drawbacks with previous models</vt:lpstr>
      <vt:lpstr>Our Recommendation System</vt:lpstr>
      <vt:lpstr>About LDA – Latent Dirichlet Allocation</vt:lpstr>
      <vt:lpstr>About LDA – Latent Dirichlet Allocation</vt:lpstr>
      <vt:lpstr>Offline Sampling</vt:lpstr>
      <vt:lpstr>Content Types</vt:lpstr>
      <vt:lpstr>Content Types</vt:lpstr>
      <vt:lpstr>Data Retrieval Considerations in P2P OSN</vt:lpstr>
      <vt:lpstr>Conclusion &amp; Future Work</vt:lpstr>
      <vt:lpstr>Thank you!</vt:lpstr>
    </vt:vector>
  </TitlesOfParts>
  <Company>UOttawa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 Management &amp; Hashtag Recommendation  IN P2P OSN</dc:title>
  <dc:creator>Keerthi Nelaturu</dc:creator>
  <cp:lastModifiedBy>Keerthi Nelaturu</cp:lastModifiedBy>
  <cp:revision>42</cp:revision>
  <dcterms:created xsi:type="dcterms:W3CDTF">2015-03-24T04:50:11Z</dcterms:created>
  <dcterms:modified xsi:type="dcterms:W3CDTF">2015-03-27T12:55:05Z</dcterms:modified>
</cp:coreProperties>
</file>