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0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F10E-84E2-4D25-A9D4-3821328A45BE}" type="datetimeFigureOut">
              <a:rPr lang="en-CA" smtClean="0"/>
              <a:t>23/09/2013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4B39-CEBC-49B5-8D9C-292D765C38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988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F10E-84E2-4D25-A9D4-3821328A45BE}" type="datetimeFigureOut">
              <a:rPr lang="en-CA" smtClean="0"/>
              <a:t>23/09/2013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4B39-CEBC-49B5-8D9C-292D765C38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5592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F10E-84E2-4D25-A9D4-3821328A45BE}" type="datetimeFigureOut">
              <a:rPr lang="en-CA" smtClean="0"/>
              <a:t>23/09/2013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4B39-CEBC-49B5-8D9C-292D765C38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345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F10E-84E2-4D25-A9D4-3821328A45BE}" type="datetimeFigureOut">
              <a:rPr lang="en-CA" smtClean="0"/>
              <a:t>23/09/2013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4B39-CEBC-49B5-8D9C-292D765C38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795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F10E-84E2-4D25-A9D4-3821328A45BE}" type="datetimeFigureOut">
              <a:rPr lang="en-CA" smtClean="0"/>
              <a:t>23/09/2013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4B39-CEBC-49B5-8D9C-292D765C38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288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F10E-84E2-4D25-A9D4-3821328A45BE}" type="datetimeFigureOut">
              <a:rPr lang="en-CA" smtClean="0"/>
              <a:t>23/09/2013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4B39-CEBC-49B5-8D9C-292D765C38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902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F10E-84E2-4D25-A9D4-3821328A45BE}" type="datetimeFigureOut">
              <a:rPr lang="en-CA" smtClean="0"/>
              <a:t>23/09/2013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4B39-CEBC-49B5-8D9C-292D765C38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4084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F10E-84E2-4D25-A9D4-3821328A45BE}" type="datetimeFigureOut">
              <a:rPr lang="en-CA" smtClean="0"/>
              <a:t>23/09/2013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4B39-CEBC-49B5-8D9C-292D765C38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642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F10E-84E2-4D25-A9D4-3821328A45BE}" type="datetimeFigureOut">
              <a:rPr lang="en-CA" smtClean="0"/>
              <a:t>23/09/2013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4B39-CEBC-49B5-8D9C-292D765C38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686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F10E-84E2-4D25-A9D4-3821328A45BE}" type="datetimeFigureOut">
              <a:rPr lang="en-CA" smtClean="0"/>
              <a:t>23/09/2013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4B39-CEBC-49B5-8D9C-292D765C38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899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F10E-84E2-4D25-A9D4-3821328A45BE}" type="datetimeFigureOut">
              <a:rPr lang="en-CA" smtClean="0"/>
              <a:t>23/09/2013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4B39-CEBC-49B5-8D9C-292D765C38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042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DF10E-84E2-4D25-A9D4-3821328A45BE}" type="datetimeFigureOut">
              <a:rPr lang="en-CA" smtClean="0"/>
              <a:t>23/09/2013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94B39-CEBC-49B5-8D9C-292D765C38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3748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5DC4F30-CCF1-409F-A344-F9FD5D77C29F}" type="slidenum">
              <a:rPr lang="en-CA" altLang="en-US" sz="1400" smtClean="0"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CA" altLang="en-US" sz="1400" smtClean="0">
              <a:latin typeface="Arial" charset="0"/>
            </a:endParaRPr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err="1"/>
              <a:t>m</a:t>
            </a:r>
            <a:r>
              <a:rPr lang="en-US" altLang="en-US" smtClean="0"/>
              <a:t>arkResult</a:t>
            </a:r>
            <a:r>
              <a:rPr lang="en-US" altLang="en-US" dirty="0" smtClean="0"/>
              <a:t> </a:t>
            </a:r>
            <a:r>
              <a:rPr lang="en-US" altLang="en-US" dirty="0" smtClean="0"/>
              <a:t>Algorithm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(</a:t>
            </a:r>
            <a:r>
              <a:rPr lang="en-US" altLang="en-US" dirty="0" smtClean="0"/>
              <a:t>problem solving)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106500" name="Text Box 3"/>
          <p:cNvSpPr txBox="1">
            <a:spLocks noChangeArrowheads="1"/>
          </p:cNvSpPr>
          <p:nvPr/>
        </p:nvSpPr>
        <p:spPr bwMode="auto">
          <a:xfrm>
            <a:off x="468313" y="1960563"/>
            <a:ext cx="244792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accent2"/>
                </a:solidFill>
                <a:latin typeface="Arial" charset="0"/>
              </a:rPr>
              <a:t>Givens: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accent2"/>
                </a:solidFill>
                <a:latin typeface="Arial" charset="0"/>
              </a:rPr>
              <a:t>Results: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accent2"/>
                </a:solidFill>
                <a:latin typeface="Arial" charset="0"/>
              </a:rPr>
              <a:t>Intermediates: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accent2"/>
                </a:solidFill>
                <a:latin typeface="Arial" charset="0"/>
              </a:rPr>
              <a:t>Header: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accent2"/>
                </a:solidFill>
                <a:latin typeface="Arial" charset="0"/>
              </a:rPr>
              <a:t>Body: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accent2"/>
                </a:solidFill>
                <a:latin typeface="Arial" charset="0"/>
              </a:rPr>
              <a:t> </a:t>
            </a:r>
            <a:endParaRPr lang="en-CA" altLang="en-US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6501" name="Text Box 4"/>
          <p:cNvSpPr txBox="1">
            <a:spLocks noChangeArrowheads="1"/>
          </p:cNvSpPr>
          <p:nvPr/>
        </p:nvSpPr>
        <p:spPr bwMode="auto">
          <a:xfrm>
            <a:off x="2484438" y="1916113"/>
            <a:ext cx="5813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score1, score2, score3		(scores out of 25)</a:t>
            </a:r>
          </a:p>
        </p:txBody>
      </p:sp>
      <p:sp>
        <p:nvSpPr>
          <p:cNvPr id="106502" name="Text Box 5"/>
          <p:cNvSpPr txBox="1">
            <a:spLocks noChangeArrowheads="1"/>
          </p:cNvSpPr>
          <p:nvPr/>
        </p:nvSpPr>
        <p:spPr bwMode="auto">
          <a:xfrm>
            <a:off x="2484438" y="2276475"/>
            <a:ext cx="6337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avgPct		(average of scores, out of 100)</a:t>
            </a:r>
          </a:p>
        </p:txBody>
      </p:sp>
      <p:sp>
        <p:nvSpPr>
          <p:cNvPr id="106503" name="Text Box 6"/>
          <p:cNvSpPr txBox="1">
            <a:spLocks noChangeArrowheads="1"/>
          </p:cNvSpPr>
          <p:nvPr/>
        </p:nvSpPr>
        <p:spPr bwMode="auto">
          <a:xfrm>
            <a:off x="2484438" y="3860800"/>
            <a:ext cx="5665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avgPct 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 markResult( score1, score2, score3 )</a:t>
            </a:r>
          </a:p>
        </p:txBody>
      </p:sp>
      <p:sp>
        <p:nvSpPr>
          <p:cNvPr id="106504" name="Text Box 7"/>
          <p:cNvSpPr txBox="1">
            <a:spLocks noChangeArrowheads="1"/>
          </p:cNvSpPr>
          <p:nvPr/>
        </p:nvSpPr>
        <p:spPr bwMode="auto">
          <a:xfrm>
            <a:off x="2484438" y="4416425"/>
            <a:ext cx="443706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>
                <a:solidFill>
                  <a:srgbClr val="FF0000"/>
                </a:solidFill>
                <a:latin typeface="Arial" charset="0"/>
              </a:rPr>
              <a:t>1.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 sum 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 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score1 + score2 + score3</a:t>
            </a:r>
            <a:r>
              <a:rPr lang="en-CA" altLang="en-US" sz="2000">
                <a:latin typeface="Arial" charset="0"/>
              </a:rPr>
              <a:t> </a:t>
            </a:r>
            <a:endParaRPr lang="en-CA" altLang="en-US" sz="2000" b="0">
              <a:solidFill>
                <a:schemeClr val="accent2"/>
              </a:solidFill>
              <a:latin typeface="Arial" charset="0"/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>
                <a:solidFill>
                  <a:srgbClr val="FF0000"/>
                </a:solidFill>
                <a:latin typeface="Arial" charset="0"/>
              </a:rPr>
              <a:t>2.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 avgOutOf25</a:t>
            </a:r>
            <a:r>
              <a:rPr lang="en-CA" altLang="en-US" sz="2000">
                <a:latin typeface="Arial" charset="0"/>
              </a:rPr>
              <a:t> 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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 sum /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>
                <a:solidFill>
                  <a:srgbClr val="FF0000"/>
                </a:solidFill>
                <a:latin typeface="Arial" charset="0"/>
              </a:rPr>
              <a:t>3.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 avgPct 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 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avgOutOf25</a:t>
            </a:r>
            <a:r>
              <a:rPr lang="en-CA" altLang="en-US" sz="2000">
                <a:latin typeface="Arial" charset="0"/>
              </a:rPr>
              <a:t> 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* 4</a:t>
            </a:r>
          </a:p>
        </p:txBody>
      </p:sp>
      <p:sp>
        <p:nvSpPr>
          <p:cNvPr id="106505" name="Text Box 8"/>
          <p:cNvSpPr txBox="1">
            <a:spLocks noChangeArrowheads="1"/>
          </p:cNvSpPr>
          <p:nvPr/>
        </p:nvSpPr>
        <p:spPr bwMode="auto">
          <a:xfrm>
            <a:off x="2486025" y="2924175"/>
            <a:ext cx="61912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sum		(sum of scores)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avgOutOf25	(average of scores, out of 25)</a:t>
            </a:r>
          </a:p>
        </p:txBody>
      </p:sp>
    </p:spTree>
    <p:extLst>
      <p:ext uri="{BB962C8B-B14F-4D97-AF65-F5344CB8AC3E}">
        <p14:creationId xmlns:p14="http://schemas.microsoft.com/office/powerpoint/2010/main" val="307146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0B217F7-AFA2-43D8-8BCF-1320147EF13C}" type="slidenum">
              <a:rPr lang="en-CA" altLang="en-US" sz="1400" smtClean="0"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CA" altLang="en-US" sz="1400" smtClean="0">
              <a:latin typeface="Arial" charset="0"/>
            </a:endParaRPr>
          </a:p>
        </p:txBody>
      </p:sp>
      <p:sp>
        <p:nvSpPr>
          <p:cNvPr id="403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Exercise 3-1 - Main Algorithm </a:t>
            </a:r>
            <a:br>
              <a:rPr lang="en-US" altLang="en-US" sz="2800" smtClean="0"/>
            </a:br>
            <a:r>
              <a:rPr lang="en-US" altLang="en-US" sz="2800" smtClean="0"/>
              <a:t>(interface to the user)</a:t>
            </a:r>
            <a:endParaRPr lang="en-US" altLang="en-US" sz="2800" smtClean="0">
              <a:solidFill>
                <a:srgbClr val="FF0000"/>
              </a:solidFill>
            </a:endParaRPr>
          </a:p>
        </p:txBody>
      </p:sp>
      <p:sp>
        <p:nvSpPr>
          <p:cNvPr id="403460" name="Text Box 3"/>
          <p:cNvSpPr txBox="1">
            <a:spLocks noChangeArrowheads="1"/>
          </p:cNvSpPr>
          <p:nvPr/>
        </p:nvSpPr>
        <p:spPr bwMode="auto">
          <a:xfrm>
            <a:off x="396875" y="1457325"/>
            <a:ext cx="244792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accent2"/>
                </a:solidFill>
                <a:latin typeface="Arial" charset="0"/>
              </a:rPr>
              <a:t>Givens: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accent2"/>
                </a:solidFill>
                <a:latin typeface="Arial" charset="0"/>
              </a:rPr>
              <a:t>Results: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accent2"/>
                </a:solidFill>
                <a:latin typeface="Arial" charset="0"/>
              </a:rPr>
              <a:t>Intermediates: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accent2"/>
                </a:solidFill>
                <a:latin typeface="Arial" charset="0"/>
              </a:rPr>
              <a:t>Header: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accent2"/>
                </a:solidFill>
                <a:latin typeface="Arial" charset="0"/>
              </a:rPr>
              <a:t>Body: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accent2"/>
                </a:solidFill>
                <a:latin typeface="Arial" charset="0"/>
              </a:rPr>
              <a:t> </a:t>
            </a:r>
            <a:endParaRPr lang="en-CA" altLang="en-US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199556" name="Text Box 4"/>
          <p:cNvSpPr txBox="1">
            <a:spLocks noChangeArrowheads="1"/>
          </p:cNvSpPr>
          <p:nvPr/>
        </p:nvSpPr>
        <p:spPr bwMode="auto">
          <a:xfrm>
            <a:off x="2052638" y="3141663"/>
            <a:ext cx="973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main( )</a:t>
            </a:r>
          </a:p>
        </p:txBody>
      </p:sp>
      <p:sp>
        <p:nvSpPr>
          <p:cNvPr id="2199557" name="Text Box 5"/>
          <p:cNvSpPr txBox="1">
            <a:spLocks noChangeArrowheads="1"/>
          </p:cNvSpPr>
          <p:nvPr/>
        </p:nvSpPr>
        <p:spPr bwMode="auto">
          <a:xfrm>
            <a:off x="1042988" y="4149725"/>
            <a:ext cx="7561262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printLine(“Please enter three scores”)</a:t>
            </a:r>
            <a:r>
              <a:rPr lang="en-CA" altLang="en-US" sz="2000">
                <a:latin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first 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 readReal()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second 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 readReal()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third 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 readReal()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n-CA" altLang="en-US" sz="2000" b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average</a:t>
            </a:r>
            <a:r>
              <a:rPr lang="en-CA" altLang="en-US" sz="2000">
                <a:latin typeface="Arial" charset="0"/>
                <a:sym typeface="Symbol" pitchFamily="18" charset="2"/>
              </a:rPr>
              <a:t> </a:t>
            </a:r>
            <a:r>
              <a:rPr lang="en-CA" altLang="en-US" sz="2000" b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 markResult(first, second, third)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n-CA" altLang="en-US" sz="2000" b="0">
              <a:solidFill>
                <a:schemeClr val="accent2"/>
              </a:solidFill>
              <a:latin typeface="Arial" charset="0"/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printLine(“The average is “, average)</a:t>
            </a:r>
          </a:p>
        </p:txBody>
      </p:sp>
      <p:sp>
        <p:nvSpPr>
          <p:cNvPr id="2199558" name="Text Box 6"/>
          <p:cNvSpPr txBox="1">
            <a:spLocks noChangeArrowheads="1"/>
          </p:cNvSpPr>
          <p:nvPr/>
        </p:nvSpPr>
        <p:spPr bwMode="auto">
          <a:xfrm>
            <a:off x="2052638" y="2278063"/>
            <a:ext cx="61912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first, second, third  (three scores)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average	    (average of scores, out of 100)</a:t>
            </a:r>
          </a:p>
        </p:txBody>
      </p:sp>
      <p:sp>
        <p:nvSpPr>
          <p:cNvPr id="2199559" name="Text Box 7"/>
          <p:cNvSpPr txBox="1">
            <a:spLocks noChangeArrowheads="1"/>
          </p:cNvSpPr>
          <p:nvPr/>
        </p:nvSpPr>
        <p:spPr bwMode="auto">
          <a:xfrm>
            <a:off x="1403350" y="3860800"/>
            <a:ext cx="4279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lg" len="sm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itchFamily="49" charset="0"/>
              </a:rPr>
              <a:t>(Read in scores from the user)</a:t>
            </a:r>
          </a:p>
        </p:txBody>
      </p:sp>
      <p:sp>
        <p:nvSpPr>
          <p:cNvPr id="2199560" name="Text Box 8"/>
          <p:cNvSpPr txBox="1">
            <a:spLocks noChangeArrowheads="1"/>
          </p:cNvSpPr>
          <p:nvPr/>
        </p:nvSpPr>
        <p:spPr bwMode="auto">
          <a:xfrm>
            <a:off x="1476375" y="5445125"/>
            <a:ext cx="414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lg" len="sm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itchFamily="49" charset="0"/>
              </a:rPr>
              <a:t>(Call the MarkUser algorithm)</a:t>
            </a:r>
          </a:p>
        </p:txBody>
      </p:sp>
      <p:sp>
        <p:nvSpPr>
          <p:cNvPr id="2199561" name="Text Box 9"/>
          <p:cNvSpPr txBox="1">
            <a:spLocks noChangeArrowheads="1"/>
          </p:cNvSpPr>
          <p:nvPr/>
        </p:nvSpPr>
        <p:spPr bwMode="auto">
          <a:xfrm>
            <a:off x="1476375" y="6021388"/>
            <a:ext cx="4552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lg" len="sm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itchFamily="49" charset="0"/>
              </a:rPr>
              <a:t>(Print the average for the user)</a:t>
            </a:r>
          </a:p>
        </p:txBody>
      </p:sp>
      <p:sp>
        <p:nvSpPr>
          <p:cNvPr id="2199562" name="Text Box 10"/>
          <p:cNvSpPr txBox="1">
            <a:spLocks noChangeArrowheads="1"/>
          </p:cNvSpPr>
          <p:nvPr/>
        </p:nvSpPr>
        <p:spPr bwMode="auto">
          <a:xfrm>
            <a:off x="2124075" y="1484313"/>
            <a:ext cx="61912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None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>
                <a:solidFill>
                  <a:schemeClr val="accent2"/>
                </a:solidFill>
                <a:latin typeface="Arial" charset="0"/>
              </a:rPr>
              <a:t>None</a:t>
            </a:r>
          </a:p>
        </p:txBody>
      </p:sp>
      <p:sp>
        <p:nvSpPr>
          <p:cNvPr id="219956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27988" y="404813"/>
            <a:ext cx="611187" cy="612775"/>
          </a:xfrm>
          <a:prstGeom prst="actionButtonReturn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0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9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99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99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99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99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99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99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9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199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9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5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1995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199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9556" grpId="0"/>
      <p:bldP spid="2199557" grpId="0" build="p"/>
      <p:bldP spid="2199558" grpId="0"/>
      <p:bldP spid="2199559" grpId="0"/>
      <p:bldP spid="2199560" grpId="0"/>
      <p:bldP spid="2199561" grpId="0"/>
      <p:bldP spid="2199562" grpId="0"/>
      <p:bldP spid="219956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143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markResult Algorithm  (problem solving)</vt:lpstr>
      <vt:lpstr>Exercise 3-1 - Main Algorithm  (interface to the user)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MarkResult Algorithm (problem solving)</dc:title>
  <dc:creator>mcadieux</dc:creator>
  <cp:lastModifiedBy>mcadieux</cp:lastModifiedBy>
  <cp:revision>4</cp:revision>
  <dcterms:created xsi:type="dcterms:W3CDTF">2013-09-23T13:12:26Z</dcterms:created>
  <dcterms:modified xsi:type="dcterms:W3CDTF">2013-09-23T13:27:10Z</dcterms:modified>
</cp:coreProperties>
</file>