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880" r:id="rId1"/>
  </p:sldMasterIdLst>
  <p:notesMasterIdLst>
    <p:notesMasterId r:id="rId54"/>
  </p:notesMasterIdLst>
  <p:handoutMasterIdLst>
    <p:handoutMasterId r:id="rId55"/>
  </p:handoutMasterIdLst>
  <p:sldIdLst>
    <p:sldId id="256" r:id="rId2"/>
    <p:sldId id="300" r:id="rId3"/>
    <p:sldId id="301" r:id="rId4"/>
    <p:sldId id="302" r:id="rId5"/>
    <p:sldId id="304" r:id="rId6"/>
    <p:sldId id="305" r:id="rId7"/>
    <p:sldId id="306" r:id="rId8"/>
    <p:sldId id="257" r:id="rId9"/>
    <p:sldId id="260" r:id="rId10"/>
    <p:sldId id="259" r:id="rId11"/>
    <p:sldId id="261" r:id="rId12"/>
    <p:sldId id="262" r:id="rId13"/>
    <p:sldId id="263" r:id="rId14"/>
    <p:sldId id="312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2" r:id="rId42"/>
    <p:sldId id="291" r:id="rId43"/>
    <p:sldId id="294" r:id="rId44"/>
    <p:sldId id="297" r:id="rId45"/>
    <p:sldId id="298" r:id="rId46"/>
    <p:sldId id="299" r:id="rId47"/>
    <p:sldId id="307" r:id="rId48"/>
    <p:sldId id="295" r:id="rId49"/>
    <p:sldId id="296" r:id="rId50"/>
    <p:sldId id="308" r:id="rId51"/>
    <p:sldId id="309" r:id="rId52"/>
    <p:sldId id="311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D0F5FE-5799-3A4F-8BEE-28BD96E03B17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74BAD9-4990-3F4B-903C-2606F50C29D4}">
      <dgm:prSet phldrT="[Text]"/>
      <dgm:spPr/>
      <dgm:t>
        <a:bodyPr/>
        <a:lstStyle/>
        <a:p>
          <a:r>
            <a:rPr lang="en-US" dirty="0" smtClean="0"/>
            <a:t>Deletes all corresponding links from the routing table</a:t>
          </a:r>
          <a:endParaRPr lang="en-US" dirty="0"/>
        </a:p>
      </dgm:t>
    </dgm:pt>
    <dgm:pt modelId="{D585C4EF-4D7A-234A-BC01-6E34054FB063}" type="parTrans" cxnId="{976500A0-A68A-A14E-B0AB-03DE0B8A285E}">
      <dgm:prSet/>
      <dgm:spPr/>
      <dgm:t>
        <a:bodyPr/>
        <a:lstStyle/>
        <a:p>
          <a:endParaRPr lang="en-US"/>
        </a:p>
      </dgm:t>
    </dgm:pt>
    <dgm:pt modelId="{18598FDA-EB4F-6147-A178-E0B9D53FB114}" type="sibTrans" cxnId="{976500A0-A68A-A14E-B0AB-03DE0B8A285E}">
      <dgm:prSet/>
      <dgm:spPr/>
      <dgm:t>
        <a:bodyPr/>
        <a:lstStyle/>
        <a:p>
          <a:endParaRPr lang="en-US"/>
        </a:p>
      </dgm:t>
    </dgm:pt>
    <dgm:pt modelId="{E671183B-8AFA-904B-B700-15B8C17EE244}">
      <dgm:prSet phldrT="[Text]"/>
      <dgm:spPr/>
      <dgm:t>
        <a:bodyPr/>
        <a:lstStyle/>
        <a:p>
          <a:r>
            <a:rPr lang="en-US" dirty="0" smtClean="0"/>
            <a:t>If  the deletion causes a path breakage -&gt; missing next hop is only downstream node for a path to destination.</a:t>
          </a:r>
          <a:endParaRPr lang="en-US" dirty="0"/>
        </a:p>
      </dgm:t>
    </dgm:pt>
    <dgm:pt modelId="{42D60F79-4F89-8744-8E25-BDD4BA2E6E61}" type="parTrans" cxnId="{F1A28326-3BD5-974D-86AA-571C4D3C0661}">
      <dgm:prSet/>
      <dgm:spPr/>
      <dgm:t>
        <a:bodyPr/>
        <a:lstStyle/>
        <a:p>
          <a:endParaRPr lang="en-US"/>
        </a:p>
      </dgm:t>
    </dgm:pt>
    <dgm:pt modelId="{80F9FF5C-DBA4-FB43-B3BF-F1DC4B54D6E1}" type="sibTrans" cxnId="{F1A28326-3BD5-974D-86AA-571C4D3C0661}">
      <dgm:prSet/>
      <dgm:spPr/>
      <dgm:t>
        <a:bodyPr/>
        <a:lstStyle/>
        <a:p>
          <a:endParaRPr lang="en-US"/>
        </a:p>
      </dgm:t>
    </dgm:pt>
    <dgm:pt modelId="{CEA0E3DF-5427-3A4A-A232-01E79C5C9603}">
      <dgm:prSet phldrT="[Text]"/>
      <dgm:spPr/>
      <dgm:t>
        <a:bodyPr/>
        <a:lstStyle/>
        <a:p>
          <a:r>
            <a:rPr lang="en-US" dirty="0" smtClean="0"/>
            <a:t>Send RERR to upstream node.</a:t>
          </a:r>
          <a:endParaRPr lang="en-US" dirty="0"/>
        </a:p>
      </dgm:t>
    </dgm:pt>
    <dgm:pt modelId="{E5FE7A85-1D16-B64E-8EB2-1AEDF437A706}" type="parTrans" cxnId="{1B1B93A1-B3E1-F543-9639-DA2514474238}">
      <dgm:prSet/>
      <dgm:spPr/>
      <dgm:t>
        <a:bodyPr/>
        <a:lstStyle/>
        <a:p>
          <a:endParaRPr lang="en-US"/>
        </a:p>
      </dgm:t>
    </dgm:pt>
    <dgm:pt modelId="{D8B8DCF4-7DB4-CB4D-98BB-18749496C086}" type="sibTrans" cxnId="{1B1B93A1-B3E1-F543-9639-DA2514474238}">
      <dgm:prSet/>
      <dgm:spPr/>
      <dgm:t>
        <a:bodyPr/>
        <a:lstStyle/>
        <a:p>
          <a:endParaRPr lang="en-US"/>
        </a:p>
      </dgm:t>
    </dgm:pt>
    <dgm:pt modelId="{9E8541B0-3504-8B40-B5CF-27F9E8765DAF}" type="pres">
      <dgm:prSet presAssocID="{5CD0F5FE-5799-3A4F-8BEE-28BD96E03B1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192507-BE21-E14F-932D-791FB30FEE80}" type="pres">
      <dgm:prSet presAssocID="{5CD0F5FE-5799-3A4F-8BEE-28BD96E03B17}" presName="dummyMaxCanvas" presStyleCnt="0">
        <dgm:presLayoutVars/>
      </dgm:prSet>
      <dgm:spPr/>
    </dgm:pt>
    <dgm:pt modelId="{EBEDF2A8-9350-B14A-8986-FED8F8BC3423}" type="pres">
      <dgm:prSet presAssocID="{5CD0F5FE-5799-3A4F-8BEE-28BD96E03B17}" presName="ThreeNodes_1" presStyleLbl="node1" presStyleIdx="0" presStyleCnt="3" custLinFactNeighborX="-522" custLinFactNeighborY="22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636CC8-F3EC-DC40-93F3-6E079FCDE84A}" type="pres">
      <dgm:prSet presAssocID="{5CD0F5FE-5799-3A4F-8BEE-28BD96E03B1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9EF17-E898-1046-B611-7AC22CE4E165}" type="pres">
      <dgm:prSet presAssocID="{5CD0F5FE-5799-3A4F-8BEE-28BD96E03B1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3D1008-6C9E-DC49-9360-1AB08E285108}" type="pres">
      <dgm:prSet presAssocID="{5CD0F5FE-5799-3A4F-8BEE-28BD96E03B1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8FDC4B-5B11-4840-990E-84853E9EF078}" type="pres">
      <dgm:prSet presAssocID="{5CD0F5FE-5799-3A4F-8BEE-28BD96E03B1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DC4539-E80A-BB41-9805-3E4145D91E56}" type="pres">
      <dgm:prSet presAssocID="{5CD0F5FE-5799-3A4F-8BEE-28BD96E03B1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6D6BB-03C4-9349-8B8B-296AD928C334}" type="pres">
      <dgm:prSet presAssocID="{5CD0F5FE-5799-3A4F-8BEE-28BD96E03B1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4EC692-CFEE-9B43-A1F9-8343FA865953}" type="pres">
      <dgm:prSet presAssocID="{5CD0F5FE-5799-3A4F-8BEE-28BD96E03B1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A28326-3BD5-974D-86AA-571C4D3C0661}" srcId="{5CD0F5FE-5799-3A4F-8BEE-28BD96E03B17}" destId="{E671183B-8AFA-904B-B700-15B8C17EE244}" srcOrd="1" destOrd="0" parTransId="{42D60F79-4F89-8744-8E25-BDD4BA2E6E61}" sibTransId="{80F9FF5C-DBA4-FB43-B3BF-F1DC4B54D6E1}"/>
    <dgm:cxn modelId="{1ED4D8F6-7FD7-924D-9D0B-A6ED4E194580}" type="presOf" srcId="{18598FDA-EB4F-6147-A178-E0B9D53FB114}" destId="{853D1008-6C9E-DC49-9360-1AB08E285108}" srcOrd="0" destOrd="0" presId="urn:microsoft.com/office/officeart/2005/8/layout/vProcess5"/>
    <dgm:cxn modelId="{A0FBD561-80BA-9240-B8B6-08143FED7FCE}" type="presOf" srcId="{CEA0E3DF-5427-3A4A-A232-01E79C5C9603}" destId="{E099EF17-E898-1046-B611-7AC22CE4E165}" srcOrd="0" destOrd="0" presId="urn:microsoft.com/office/officeart/2005/8/layout/vProcess5"/>
    <dgm:cxn modelId="{7743ED79-89B4-8749-9E20-FC4BE59E781A}" type="presOf" srcId="{CE74BAD9-4990-3F4B-903C-2606F50C29D4}" destId="{EBEDF2A8-9350-B14A-8986-FED8F8BC3423}" srcOrd="0" destOrd="0" presId="urn:microsoft.com/office/officeart/2005/8/layout/vProcess5"/>
    <dgm:cxn modelId="{937F1E00-1C5D-ED4B-A5FD-02D5E218DB9B}" type="presOf" srcId="{5CD0F5FE-5799-3A4F-8BEE-28BD96E03B17}" destId="{9E8541B0-3504-8B40-B5CF-27F9E8765DAF}" srcOrd="0" destOrd="0" presId="urn:microsoft.com/office/officeart/2005/8/layout/vProcess5"/>
    <dgm:cxn modelId="{2A3E1D70-E682-0A43-9CF6-3F31985BA567}" type="presOf" srcId="{E671183B-8AFA-904B-B700-15B8C17EE244}" destId="{CFA6D6BB-03C4-9349-8B8B-296AD928C334}" srcOrd="1" destOrd="0" presId="urn:microsoft.com/office/officeart/2005/8/layout/vProcess5"/>
    <dgm:cxn modelId="{FA5E9343-EE04-D94A-9D3C-DAE0A24884BA}" type="presOf" srcId="{E671183B-8AFA-904B-B700-15B8C17EE244}" destId="{C0636CC8-F3EC-DC40-93F3-6E079FCDE84A}" srcOrd="0" destOrd="0" presId="urn:microsoft.com/office/officeart/2005/8/layout/vProcess5"/>
    <dgm:cxn modelId="{150A42A7-5D2F-1A44-8E11-857E76A1C72F}" type="presOf" srcId="{80F9FF5C-DBA4-FB43-B3BF-F1DC4B54D6E1}" destId="{A78FDC4B-5B11-4840-990E-84853E9EF078}" srcOrd="0" destOrd="0" presId="urn:microsoft.com/office/officeart/2005/8/layout/vProcess5"/>
    <dgm:cxn modelId="{1B1B93A1-B3E1-F543-9639-DA2514474238}" srcId="{5CD0F5FE-5799-3A4F-8BEE-28BD96E03B17}" destId="{CEA0E3DF-5427-3A4A-A232-01E79C5C9603}" srcOrd="2" destOrd="0" parTransId="{E5FE7A85-1D16-B64E-8EB2-1AEDF437A706}" sibTransId="{D8B8DCF4-7DB4-CB4D-98BB-18749496C086}"/>
    <dgm:cxn modelId="{A7EA4BA7-C002-B24A-B407-6A8F36465173}" type="presOf" srcId="{CEA0E3DF-5427-3A4A-A232-01E79C5C9603}" destId="{A44EC692-CFEE-9B43-A1F9-8343FA865953}" srcOrd="1" destOrd="0" presId="urn:microsoft.com/office/officeart/2005/8/layout/vProcess5"/>
    <dgm:cxn modelId="{976500A0-A68A-A14E-B0AB-03DE0B8A285E}" srcId="{5CD0F5FE-5799-3A4F-8BEE-28BD96E03B17}" destId="{CE74BAD9-4990-3F4B-903C-2606F50C29D4}" srcOrd="0" destOrd="0" parTransId="{D585C4EF-4D7A-234A-BC01-6E34054FB063}" sibTransId="{18598FDA-EB4F-6147-A178-E0B9D53FB114}"/>
    <dgm:cxn modelId="{D9D4B5F2-4776-CC46-A031-E534F5A5FD03}" type="presOf" srcId="{CE74BAD9-4990-3F4B-903C-2606F50C29D4}" destId="{E4DC4539-E80A-BB41-9805-3E4145D91E56}" srcOrd="1" destOrd="0" presId="urn:microsoft.com/office/officeart/2005/8/layout/vProcess5"/>
    <dgm:cxn modelId="{A6EDBF06-2832-4142-A761-27316FFBC87D}" type="presParOf" srcId="{9E8541B0-3504-8B40-B5CF-27F9E8765DAF}" destId="{D1192507-BE21-E14F-932D-791FB30FEE80}" srcOrd="0" destOrd="0" presId="urn:microsoft.com/office/officeart/2005/8/layout/vProcess5"/>
    <dgm:cxn modelId="{42AF2CBF-EE48-024E-A60B-1115A119AC6A}" type="presParOf" srcId="{9E8541B0-3504-8B40-B5CF-27F9E8765DAF}" destId="{EBEDF2A8-9350-B14A-8986-FED8F8BC3423}" srcOrd="1" destOrd="0" presId="urn:microsoft.com/office/officeart/2005/8/layout/vProcess5"/>
    <dgm:cxn modelId="{61868DAC-BCB8-B444-A5AD-0353D55FCA7E}" type="presParOf" srcId="{9E8541B0-3504-8B40-B5CF-27F9E8765DAF}" destId="{C0636CC8-F3EC-DC40-93F3-6E079FCDE84A}" srcOrd="2" destOrd="0" presId="urn:microsoft.com/office/officeart/2005/8/layout/vProcess5"/>
    <dgm:cxn modelId="{A825F04D-80CA-4948-B0D3-63A2BD67F5D5}" type="presParOf" srcId="{9E8541B0-3504-8B40-B5CF-27F9E8765DAF}" destId="{E099EF17-E898-1046-B611-7AC22CE4E165}" srcOrd="3" destOrd="0" presId="urn:microsoft.com/office/officeart/2005/8/layout/vProcess5"/>
    <dgm:cxn modelId="{D71DFF6C-5F6F-DE4B-B9F4-26346E0F52A9}" type="presParOf" srcId="{9E8541B0-3504-8B40-B5CF-27F9E8765DAF}" destId="{853D1008-6C9E-DC49-9360-1AB08E285108}" srcOrd="4" destOrd="0" presId="urn:microsoft.com/office/officeart/2005/8/layout/vProcess5"/>
    <dgm:cxn modelId="{C1A2EB40-FABB-004F-8780-76A150C7C0DA}" type="presParOf" srcId="{9E8541B0-3504-8B40-B5CF-27F9E8765DAF}" destId="{A78FDC4B-5B11-4840-990E-84853E9EF078}" srcOrd="5" destOrd="0" presId="urn:microsoft.com/office/officeart/2005/8/layout/vProcess5"/>
    <dgm:cxn modelId="{C56953C7-4438-1A4A-B39D-404500A7ADEE}" type="presParOf" srcId="{9E8541B0-3504-8B40-B5CF-27F9E8765DAF}" destId="{E4DC4539-E80A-BB41-9805-3E4145D91E56}" srcOrd="6" destOrd="0" presId="urn:microsoft.com/office/officeart/2005/8/layout/vProcess5"/>
    <dgm:cxn modelId="{55D0756D-5970-5F4E-B221-012D17A4D514}" type="presParOf" srcId="{9E8541B0-3504-8B40-B5CF-27F9E8765DAF}" destId="{CFA6D6BB-03C4-9349-8B8B-296AD928C334}" srcOrd="7" destOrd="0" presId="urn:microsoft.com/office/officeart/2005/8/layout/vProcess5"/>
    <dgm:cxn modelId="{BC1F3C4A-553E-0B4A-9DE5-FA6DA589A330}" type="presParOf" srcId="{9E8541B0-3504-8B40-B5CF-27F9E8765DAF}" destId="{A44EC692-CFEE-9B43-A1F9-8343FA86595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BD9C27-9D9B-064F-BC63-AFD1D5734B69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3B2057-F453-A549-BB6F-7DF9A892B588}">
      <dgm:prSet phldrT="[Text]"/>
      <dgm:spPr/>
      <dgm:t>
        <a:bodyPr/>
        <a:lstStyle/>
        <a:p>
          <a:r>
            <a:rPr lang="en-US" dirty="0" smtClean="0"/>
            <a:t>Vehicle gets RERR: Checks Alternate Path Available</a:t>
          </a:r>
          <a:endParaRPr lang="en-US" dirty="0"/>
        </a:p>
      </dgm:t>
    </dgm:pt>
    <dgm:pt modelId="{50A75B8A-13FD-8641-B2AB-37A71CA1FE2D}" type="parTrans" cxnId="{E2462D78-1324-B546-A7FE-CF1792449B61}">
      <dgm:prSet/>
      <dgm:spPr/>
      <dgm:t>
        <a:bodyPr/>
        <a:lstStyle/>
        <a:p>
          <a:endParaRPr lang="en-US"/>
        </a:p>
      </dgm:t>
    </dgm:pt>
    <dgm:pt modelId="{D6EA3987-1F51-D144-8185-25F02F495893}" type="sibTrans" cxnId="{E2462D78-1324-B546-A7FE-CF1792449B61}">
      <dgm:prSet/>
      <dgm:spPr/>
      <dgm:t>
        <a:bodyPr/>
        <a:lstStyle/>
        <a:p>
          <a:endParaRPr lang="en-US"/>
        </a:p>
      </dgm:t>
    </dgm:pt>
    <dgm:pt modelId="{427B7B09-CDE4-794E-B059-79A380F5A6C4}">
      <dgm:prSet phldrT="[Text]"/>
      <dgm:spPr/>
      <dgm:t>
        <a:bodyPr/>
        <a:lstStyle/>
        <a:p>
          <a:r>
            <a:rPr lang="en-US" dirty="0" smtClean="0"/>
            <a:t>YES</a:t>
          </a:r>
          <a:endParaRPr lang="en-US" dirty="0"/>
        </a:p>
      </dgm:t>
    </dgm:pt>
    <dgm:pt modelId="{9ECF1D8E-5303-364F-A6D6-1573A613145B}" type="parTrans" cxnId="{F18B4141-0822-1845-BD2D-2BE47DB0A86F}">
      <dgm:prSet/>
      <dgm:spPr/>
      <dgm:t>
        <a:bodyPr/>
        <a:lstStyle/>
        <a:p>
          <a:endParaRPr lang="en-US"/>
        </a:p>
      </dgm:t>
    </dgm:pt>
    <dgm:pt modelId="{366C8EA5-7779-594C-A2EE-BF4BDC92FBC1}" type="sibTrans" cxnId="{F18B4141-0822-1845-BD2D-2BE47DB0A86F}">
      <dgm:prSet/>
      <dgm:spPr/>
      <dgm:t>
        <a:bodyPr/>
        <a:lstStyle/>
        <a:p>
          <a:endParaRPr lang="en-US"/>
        </a:p>
      </dgm:t>
    </dgm:pt>
    <dgm:pt modelId="{9F743D46-7BDD-2F4C-90A5-4DE77E81A70C}">
      <dgm:prSet phldrT="[Text]"/>
      <dgm:spPr/>
      <dgm:t>
        <a:bodyPr/>
        <a:lstStyle/>
        <a:p>
          <a:r>
            <a:rPr lang="en-US" dirty="0" smtClean="0"/>
            <a:t>Alternate Path Applied ; RERR discarded</a:t>
          </a:r>
          <a:endParaRPr lang="en-US" dirty="0"/>
        </a:p>
      </dgm:t>
    </dgm:pt>
    <dgm:pt modelId="{B89C588B-E7DC-2D47-9F4D-A7066C46F413}" type="parTrans" cxnId="{6A206A36-67C3-3D4B-A6B0-335F7F1E8548}">
      <dgm:prSet/>
      <dgm:spPr/>
      <dgm:t>
        <a:bodyPr/>
        <a:lstStyle/>
        <a:p>
          <a:endParaRPr lang="en-US"/>
        </a:p>
      </dgm:t>
    </dgm:pt>
    <dgm:pt modelId="{9844F564-3F55-394C-9F32-6FB2C2F890E1}" type="sibTrans" cxnId="{6A206A36-67C3-3D4B-A6B0-335F7F1E8548}">
      <dgm:prSet/>
      <dgm:spPr/>
      <dgm:t>
        <a:bodyPr/>
        <a:lstStyle/>
        <a:p>
          <a:endParaRPr lang="en-US"/>
        </a:p>
      </dgm:t>
    </dgm:pt>
    <dgm:pt modelId="{68BCE18C-7135-A143-8C28-5519B64109B5}">
      <dgm:prSet phldrT="[Text]"/>
      <dgm:spPr/>
      <dgm:t>
        <a:bodyPr/>
        <a:lstStyle/>
        <a:p>
          <a:r>
            <a:rPr lang="en-US" dirty="0" smtClean="0"/>
            <a:t>NO</a:t>
          </a:r>
          <a:endParaRPr lang="en-US" dirty="0"/>
        </a:p>
      </dgm:t>
    </dgm:pt>
    <dgm:pt modelId="{254B98CE-E79C-3F49-B029-9ACBFB1C269F}" type="parTrans" cxnId="{466852FF-02DC-A34B-9042-08B0F0E3BD7B}">
      <dgm:prSet/>
      <dgm:spPr/>
      <dgm:t>
        <a:bodyPr/>
        <a:lstStyle/>
        <a:p>
          <a:endParaRPr lang="en-US"/>
        </a:p>
      </dgm:t>
    </dgm:pt>
    <dgm:pt modelId="{70A7EFE8-49AF-2F49-9D79-578A0A99112F}" type="sibTrans" cxnId="{466852FF-02DC-A34B-9042-08B0F0E3BD7B}">
      <dgm:prSet/>
      <dgm:spPr/>
      <dgm:t>
        <a:bodyPr/>
        <a:lstStyle/>
        <a:p>
          <a:endParaRPr lang="en-US"/>
        </a:p>
      </dgm:t>
    </dgm:pt>
    <dgm:pt modelId="{99CD78CA-6003-DA49-A6E0-6D87838AE587}">
      <dgm:prSet phldrT="[Text]"/>
      <dgm:spPr/>
      <dgm:t>
        <a:bodyPr/>
        <a:lstStyle/>
        <a:p>
          <a:r>
            <a:rPr lang="en-US" dirty="0" err="1" smtClean="0"/>
            <a:t>Reforwards</a:t>
          </a:r>
          <a:r>
            <a:rPr lang="en-US" dirty="0" smtClean="0"/>
            <a:t>  RERR to reverse path</a:t>
          </a:r>
          <a:endParaRPr lang="en-US" dirty="0"/>
        </a:p>
      </dgm:t>
    </dgm:pt>
    <dgm:pt modelId="{D4F3AA9C-57E4-FE40-B8A7-6EFF22356CD7}" type="parTrans" cxnId="{4857C13E-09F3-2A41-B531-A8386875F631}">
      <dgm:prSet/>
      <dgm:spPr/>
      <dgm:t>
        <a:bodyPr/>
        <a:lstStyle/>
        <a:p>
          <a:endParaRPr lang="en-US"/>
        </a:p>
      </dgm:t>
    </dgm:pt>
    <dgm:pt modelId="{C7233226-4338-534E-8F81-F507309A3330}" type="sibTrans" cxnId="{4857C13E-09F3-2A41-B531-A8386875F631}">
      <dgm:prSet/>
      <dgm:spPr/>
      <dgm:t>
        <a:bodyPr/>
        <a:lstStyle/>
        <a:p>
          <a:endParaRPr lang="en-US"/>
        </a:p>
      </dgm:t>
    </dgm:pt>
    <dgm:pt modelId="{A1CD3577-745C-5747-B29B-DC6C756A870D}" type="pres">
      <dgm:prSet presAssocID="{84BD9C27-9D9B-064F-BC63-AFD1D5734B6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C83486C-333B-774C-84CC-504E9AF6A771}" type="pres">
      <dgm:prSet presAssocID="{D53B2057-F453-A549-BB6F-7DF9A892B588}" presName="hierRoot1" presStyleCnt="0"/>
      <dgm:spPr/>
      <dgm:t>
        <a:bodyPr/>
        <a:lstStyle/>
        <a:p>
          <a:endParaRPr lang="en-US"/>
        </a:p>
      </dgm:t>
    </dgm:pt>
    <dgm:pt modelId="{BA1EFA29-BC74-EA4C-BB1C-C5EFF964DF4D}" type="pres">
      <dgm:prSet presAssocID="{D53B2057-F453-A549-BB6F-7DF9A892B588}" presName="composite" presStyleCnt="0"/>
      <dgm:spPr/>
      <dgm:t>
        <a:bodyPr/>
        <a:lstStyle/>
        <a:p>
          <a:endParaRPr lang="en-US"/>
        </a:p>
      </dgm:t>
    </dgm:pt>
    <dgm:pt modelId="{2B63C9C7-6076-7249-BE3A-06FF58A10D57}" type="pres">
      <dgm:prSet presAssocID="{D53B2057-F453-A549-BB6F-7DF9A892B588}" presName="background" presStyleLbl="node0" presStyleIdx="0" presStyleCnt="1"/>
      <dgm:spPr/>
      <dgm:t>
        <a:bodyPr/>
        <a:lstStyle/>
        <a:p>
          <a:endParaRPr lang="en-US"/>
        </a:p>
      </dgm:t>
    </dgm:pt>
    <dgm:pt modelId="{53830F0D-943C-1046-B6FB-F0C7120F1194}" type="pres">
      <dgm:prSet presAssocID="{D53B2057-F453-A549-BB6F-7DF9A892B588}" presName="text" presStyleLbl="fgAcc0" presStyleIdx="0" presStyleCnt="1" custScaleX="341669" custLinFactNeighborX="-5556" custLinFactNeighborY="39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A7A6FD-000A-9F43-AFD7-F4396AFC5994}" type="pres">
      <dgm:prSet presAssocID="{D53B2057-F453-A549-BB6F-7DF9A892B588}" presName="hierChild2" presStyleCnt="0"/>
      <dgm:spPr/>
      <dgm:t>
        <a:bodyPr/>
        <a:lstStyle/>
        <a:p>
          <a:endParaRPr lang="en-US"/>
        </a:p>
      </dgm:t>
    </dgm:pt>
    <dgm:pt modelId="{B2D9D2F2-21B8-8E41-8A12-6B0E6345128D}" type="pres">
      <dgm:prSet presAssocID="{9ECF1D8E-5303-364F-A6D6-1573A613145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1133D1E-0839-5544-99B1-3FDD896BFE5D}" type="pres">
      <dgm:prSet presAssocID="{427B7B09-CDE4-794E-B059-79A380F5A6C4}" presName="hierRoot2" presStyleCnt="0"/>
      <dgm:spPr/>
      <dgm:t>
        <a:bodyPr/>
        <a:lstStyle/>
        <a:p>
          <a:endParaRPr lang="en-US"/>
        </a:p>
      </dgm:t>
    </dgm:pt>
    <dgm:pt modelId="{19FE43C8-835F-9A45-96C2-1372BB7BCE83}" type="pres">
      <dgm:prSet presAssocID="{427B7B09-CDE4-794E-B059-79A380F5A6C4}" presName="composite2" presStyleCnt="0"/>
      <dgm:spPr/>
      <dgm:t>
        <a:bodyPr/>
        <a:lstStyle/>
        <a:p>
          <a:endParaRPr lang="en-US"/>
        </a:p>
      </dgm:t>
    </dgm:pt>
    <dgm:pt modelId="{49DE733A-5E24-304A-85B4-5C6650FFAA8E}" type="pres">
      <dgm:prSet presAssocID="{427B7B09-CDE4-794E-B059-79A380F5A6C4}" presName="background2" presStyleLbl="node2" presStyleIdx="0" presStyleCnt="2"/>
      <dgm:spPr/>
      <dgm:t>
        <a:bodyPr/>
        <a:lstStyle/>
        <a:p>
          <a:endParaRPr lang="en-US"/>
        </a:p>
      </dgm:t>
    </dgm:pt>
    <dgm:pt modelId="{32BF89E9-9399-D045-851C-BFAAB9979762}" type="pres">
      <dgm:prSet presAssocID="{427B7B09-CDE4-794E-B059-79A380F5A6C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665F95-AC28-F640-82F0-1F78EF637B36}" type="pres">
      <dgm:prSet presAssocID="{427B7B09-CDE4-794E-B059-79A380F5A6C4}" presName="hierChild3" presStyleCnt="0"/>
      <dgm:spPr/>
      <dgm:t>
        <a:bodyPr/>
        <a:lstStyle/>
        <a:p>
          <a:endParaRPr lang="en-US"/>
        </a:p>
      </dgm:t>
    </dgm:pt>
    <dgm:pt modelId="{CE6EAE31-345E-9542-9141-3D1006E48BAD}" type="pres">
      <dgm:prSet presAssocID="{B89C588B-E7DC-2D47-9F4D-A7066C46F413}" presName="Name17" presStyleLbl="parChTrans1D3" presStyleIdx="0" presStyleCnt="2"/>
      <dgm:spPr/>
      <dgm:t>
        <a:bodyPr/>
        <a:lstStyle/>
        <a:p>
          <a:endParaRPr lang="en-US"/>
        </a:p>
      </dgm:t>
    </dgm:pt>
    <dgm:pt modelId="{F9AEE86A-C7CB-AA4B-8BA3-377E3EB77323}" type="pres">
      <dgm:prSet presAssocID="{9F743D46-7BDD-2F4C-90A5-4DE77E81A70C}" presName="hierRoot3" presStyleCnt="0"/>
      <dgm:spPr/>
      <dgm:t>
        <a:bodyPr/>
        <a:lstStyle/>
        <a:p>
          <a:endParaRPr lang="en-US"/>
        </a:p>
      </dgm:t>
    </dgm:pt>
    <dgm:pt modelId="{932FDC0B-5A3F-7D42-80D2-5F070B1C9E16}" type="pres">
      <dgm:prSet presAssocID="{9F743D46-7BDD-2F4C-90A5-4DE77E81A70C}" presName="composite3" presStyleCnt="0"/>
      <dgm:spPr/>
      <dgm:t>
        <a:bodyPr/>
        <a:lstStyle/>
        <a:p>
          <a:endParaRPr lang="en-US"/>
        </a:p>
      </dgm:t>
    </dgm:pt>
    <dgm:pt modelId="{D073B915-7767-7F42-B5D1-F8ABC1BA7281}" type="pres">
      <dgm:prSet presAssocID="{9F743D46-7BDD-2F4C-90A5-4DE77E81A70C}" presName="background3" presStyleLbl="node3" presStyleIdx="0" presStyleCnt="2"/>
      <dgm:spPr/>
      <dgm:t>
        <a:bodyPr/>
        <a:lstStyle/>
        <a:p>
          <a:endParaRPr lang="en-US"/>
        </a:p>
      </dgm:t>
    </dgm:pt>
    <dgm:pt modelId="{E3451EF5-8CC6-D14C-9EF6-BFFD5368B4B4}" type="pres">
      <dgm:prSet presAssocID="{9F743D46-7BDD-2F4C-90A5-4DE77E81A70C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F9D989-9E2A-6F43-8BA8-5F44C1CD5E18}" type="pres">
      <dgm:prSet presAssocID="{9F743D46-7BDD-2F4C-90A5-4DE77E81A70C}" presName="hierChild4" presStyleCnt="0"/>
      <dgm:spPr/>
      <dgm:t>
        <a:bodyPr/>
        <a:lstStyle/>
        <a:p>
          <a:endParaRPr lang="en-US"/>
        </a:p>
      </dgm:t>
    </dgm:pt>
    <dgm:pt modelId="{FEAE9E89-936E-2C45-AF79-9D706B99D46E}" type="pres">
      <dgm:prSet presAssocID="{254B98CE-E79C-3F49-B029-9ACBFB1C269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EB32924B-416E-164A-B00D-8E94ACC0E1FA}" type="pres">
      <dgm:prSet presAssocID="{68BCE18C-7135-A143-8C28-5519B64109B5}" presName="hierRoot2" presStyleCnt="0"/>
      <dgm:spPr/>
      <dgm:t>
        <a:bodyPr/>
        <a:lstStyle/>
        <a:p>
          <a:endParaRPr lang="en-US"/>
        </a:p>
      </dgm:t>
    </dgm:pt>
    <dgm:pt modelId="{3C063134-F5BD-9446-981C-DADD76C2EEF1}" type="pres">
      <dgm:prSet presAssocID="{68BCE18C-7135-A143-8C28-5519B64109B5}" presName="composite2" presStyleCnt="0"/>
      <dgm:spPr/>
      <dgm:t>
        <a:bodyPr/>
        <a:lstStyle/>
        <a:p>
          <a:endParaRPr lang="en-US"/>
        </a:p>
      </dgm:t>
    </dgm:pt>
    <dgm:pt modelId="{CB7F3061-6EAC-ED4E-ADC7-81A394B777FD}" type="pres">
      <dgm:prSet presAssocID="{68BCE18C-7135-A143-8C28-5519B64109B5}" presName="background2" presStyleLbl="node2" presStyleIdx="1" presStyleCnt="2"/>
      <dgm:spPr/>
      <dgm:t>
        <a:bodyPr/>
        <a:lstStyle/>
        <a:p>
          <a:endParaRPr lang="en-US"/>
        </a:p>
      </dgm:t>
    </dgm:pt>
    <dgm:pt modelId="{0875D2AD-6680-E143-9586-CD4BCB16374B}" type="pres">
      <dgm:prSet presAssocID="{68BCE18C-7135-A143-8C28-5519B64109B5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EC0540-452F-B347-B593-8ACEE4827F32}" type="pres">
      <dgm:prSet presAssocID="{68BCE18C-7135-A143-8C28-5519B64109B5}" presName="hierChild3" presStyleCnt="0"/>
      <dgm:spPr/>
      <dgm:t>
        <a:bodyPr/>
        <a:lstStyle/>
        <a:p>
          <a:endParaRPr lang="en-US"/>
        </a:p>
      </dgm:t>
    </dgm:pt>
    <dgm:pt modelId="{F6463951-5F11-724F-A353-61721C254AE2}" type="pres">
      <dgm:prSet presAssocID="{D4F3AA9C-57E4-FE40-B8A7-6EFF22356CD7}" presName="Name17" presStyleLbl="parChTrans1D3" presStyleIdx="1" presStyleCnt="2"/>
      <dgm:spPr/>
      <dgm:t>
        <a:bodyPr/>
        <a:lstStyle/>
        <a:p>
          <a:endParaRPr lang="en-US"/>
        </a:p>
      </dgm:t>
    </dgm:pt>
    <dgm:pt modelId="{292A95D4-CBAF-D94B-BC67-BF2CCD5CEFCC}" type="pres">
      <dgm:prSet presAssocID="{99CD78CA-6003-DA49-A6E0-6D87838AE587}" presName="hierRoot3" presStyleCnt="0"/>
      <dgm:spPr/>
      <dgm:t>
        <a:bodyPr/>
        <a:lstStyle/>
        <a:p>
          <a:endParaRPr lang="en-US"/>
        </a:p>
      </dgm:t>
    </dgm:pt>
    <dgm:pt modelId="{F154F5C7-27B9-6845-AA93-752321F5CC03}" type="pres">
      <dgm:prSet presAssocID="{99CD78CA-6003-DA49-A6E0-6D87838AE587}" presName="composite3" presStyleCnt="0"/>
      <dgm:spPr/>
      <dgm:t>
        <a:bodyPr/>
        <a:lstStyle/>
        <a:p>
          <a:endParaRPr lang="en-US"/>
        </a:p>
      </dgm:t>
    </dgm:pt>
    <dgm:pt modelId="{4506DB64-4E9D-374B-9004-CB76977D4DE8}" type="pres">
      <dgm:prSet presAssocID="{99CD78CA-6003-DA49-A6E0-6D87838AE587}" presName="background3" presStyleLbl="node3" presStyleIdx="1" presStyleCnt="2"/>
      <dgm:spPr/>
      <dgm:t>
        <a:bodyPr/>
        <a:lstStyle/>
        <a:p>
          <a:endParaRPr lang="en-US"/>
        </a:p>
      </dgm:t>
    </dgm:pt>
    <dgm:pt modelId="{89DFE6AE-1FB6-244A-B627-5FC743236184}" type="pres">
      <dgm:prSet presAssocID="{99CD78CA-6003-DA49-A6E0-6D87838AE587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0E4862-FF18-1449-A411-0D919B271326}" type="pres">
      <dgm:prSet presAssocID="{99CD78CA-6003-DA49-A6E0-6D87838AE587}" presName="hierChild4" presStyleCnt="0"/>
      <dgm:spPr/>
      <dgm:t>
        <a:bodyPr/>
        <a:lstStyle/>
        <a:p>
          <a:endParaRPr lang="en-US"/>
        </a:p>
      </dgm:t>
    </dgm:pt>
  </dgm:ptLst>
  <dgm:cxnLst>
    <dgm:cxn modelId="{E2E4299A-7873-BE4C-BE6B-2537793A7A9B}" type="presOf" srcId="{9ECF1D8E-5303-364F-A6D6-1573A613145B}" destId="{B2D9D2F2-21B8-8E41-8A12-6B0E6345128D}" srcOrd="0" destOrd="0" presId="urn:microsoft.com/office/officeart/2005/8/layout/hierarchy1"/>
    <dgm:cxn modelId="{20ED1096-125D-BA45-9537-DA9DE160DF12}" type="presOf" srcId="{9F743D46-7BDD-2F4C-90A5-4DE77E81A70C}" destId="{E3451EF5-8CC6-D14C-9EF6-BFFD5368B4B4}" srcOrd="0" destOrd="0" presId="urn:microsoft.com/office/officeart/2005/8/layout/hierarchy1"/>
    <dgm:cxn modelId="{E9857E55-E9EA-0845-AC22-9A239EECA5B2}" type="presOf" srcId="{254B98CE-E79C-3F49-B029-9ACBFB1C269F}" destId="{FEAE9E89-936E-2C45-AF79-9D706B99D46E}" srcOrd="0" destOrd="0" presId="urn:microsoft.com/office/officeart/2005/8/layout/hierarchy1"/>
    <dgm:cxn modelId="{466852FF-02DC-A34B-9042-08B0F0E3BD7B}" srcId="{D53B2057-F453-A549-BB6F-7DF9A892B588}" destId="{68BCE18C-7135-A143-8C28-5519B64109B5}" srcOrd="1" destOrd="0" parTransId="{254B98CE-E79C-3F49-B029-9ACBFB1C269F}" sibTransId="{70A7EFE8-49AF-2F49-9D79-578A0A99112F}"/>
    <dgm:cxn modelId="{FA425951-9204-054D-9E88-C16B45B92040}" type="presOf" srcId="{D53B2057-F453-A549-BB6F-7DF9A892B588}" destId="{53830F0D-943C-1046-B6FB-F0C7120F1194}" srcOrd="0" destOrd="0" presId="urn:microsoft.com/office/officeart/2005/8/layout/hierarchy1"/>
    <dgm:cxn modelId="{6CD750AC-ADC9-F14E-8C53-9A6B99F702EF}" type="presOf" srcId="{B89C588B-E7DC-2D47-9F4D-A7066C46F413}" destId="{CE6EAE31-345E-9542-9141-3D1006E48BAD}" srcOrd="0" destOrd="0" presId="urn:microsoft.com/office/officeart/2005/8/layout/hierarchy1"/>
    <dgm:cxn modelId="{5F683A62-5CB8-1647-B1E0-54DA90250124}" type="presOf" srcId="{427B7B09-CDE4-794E-B059-79A380F5A6C4}" destId="{32BF89E9-9399-D045-851C-BFAAB9979762}" srcOrd="0" destOrd="0" presId="urn:microsoft.com/office/officeart/2005/8/layout/hierarchy1"/>
    <dgm:cxn modelId="{DBB463EF-7B55-8943-B68C-D1645448E3CB}" type="presOf" srcId="{99CD78CA-6003-DA49-A6E0-6D87838AE587}" destId="{89DFE6AE-1FB6-244A-B627-5FC743236184}" srcOrd="0" destOrd="0" presId="urn:microsoft.com/office/officeart/2005/8/layout/hierarchy1"/>
    <dgm:cxn modelId="{F18B4141-0822-1845-BD2D-2BE47DB0A86F}" srcId="{D53B2057-F453-A549-BB6F-7DF9A892B588}" destId="{427B7B09-CDE4-794E-B059-79A380F5A6C4}" srcOrd="0" destOrd="0" parTransId="{9ECF1D8E-5303-364F-A6D6-1573A613145B}" sibTransId="{366C8EA5-7779-594C-A2EE-BF4BDC92FBC1}"/>
    <dgm:cxn modelId="{6CBE5A7D-E691-6D45-BEDC-068966D7A721}" type="presOf" srcId="{68BCE18C-7135-A143-8C28-5519B64109B5}" destId="{0875D2AD-6680-E143-9586-CD4BCB16374B}" srcOrd="0" destOrd="0" presId="urn:microsoft.com/office/officeart/2005/8/layout/hierarchy1"/>
    <dgm:cxn modelId="{6A206A36-67C3-3D4B-A6B0-335F7F1E8548}" srcId="{427B7B09-CDE4-794E-B059-79A380F5A6C4}" destId="{9F743D46-7BDD-2F4C-90A5-4DE77E81A70C}" srcOrd="0" destOrd="0" parTransId="{B89C588B-E7DC-2D47-9F4D-A7066C46F413}" sibTransId="{9844F564-3F55-394C-9F32-6FB2C2F890E1}"/>
    <dgm:cxn modelId="{F6785987-1C1E-9448-A47B-7A0BEE6F781D}" type="presOf" srcId="{84BD9C27-9D9B-064F-BC63-AFD1D5734B69}" destId="{A1CD3577-745C-5747-B29B-DC6C756A870D}" srcOrd="0" destOrd="0" presId="urn:microsoft.com/office/officeart/2005/8/layout/hierarchy1"/>
    <dgm:cxn modelId="{E7D6FFE3-39F8-4547-9230-7EFCF77FA488}" type="presOf" srcId="{D4F3AA9C-57E4-FE40-B8A7-6EFF22356CD7}" destId="{F6463951-5F11-724F-A353-61721C254AE2}" srcOrd="0" destOrd="0" presId="urn:microsoft.com/office/officeart/2005/8/layout/hierarchy1"/>
    <dgm:cxn modelId="{E2462D78-1324-B546-A7FE-CF1792449B61}" srcId="{84BD9C27-9D9B-064F-BC63-AFD1D5734B69}" destId="{D53B2057-F453-A549-BB6F-7DF9A892B588}" srcOrd="0" destOrd="0" parTransId="{50A75B8A-13FD-8641-B2AB-37A71CA1FE2D}" sibTransId="{D6EA3987-1F51-D144-8185-25F02F495893}"/>
    <dgm:cxn modelId="{4857C13E-09F3-2A41-B531-A8386875F631}" srcId="{68BCE18C-7135-A143-8C28-5519B64109B5}" destId="{99CD78CA-6003-DA49-A6E0-6D87838AE587}" srcOrd="0" destOrd="0" parTransId="{D4F3AA9C-57E4-FE40-B8A7-6EFF22356CD7}" sibTransId="{C7233226-4338-534E-8F81-F507309A3330}"/>
    <dgm:cxn modelId="{C75E2B9A-0E3D-FF4D-9779-5266377EBADB}" type="presParOf" srcId="{A1CD3577-745C-5747-B29B-DC6C756A870D}" destId="{8C83486C-333B-774C-84CC-504E9AF6A771}" srcOrd="0" destOrd="0" presId="urn:microsoft.com/office/officeart/2005/8/layout/hierarchy1"/>
    <dgm:cxn modelId="{03258D23-4677-4646-A2F0-D1C710F4FB8D}" type="presParOf" srcId="{8C83486C-333B-774C-84CC-504E9AF6A771}" destId="{BA1EFA29-BC74-EA4C-BB1C-C5EFF964DF4D}" srcOrd="0" destOrd="0" presId="urn:microsoft.com/office/officeart/2005/8/layout/hierarchy1"/>
    <dgm:cxn modelId="{7484D499-88FC-054B-99DB-533589E77B6A}" type="presParOf" srcId="{BA1EFA29-BC74-EA4C-BB1C-C5EFF964DF4D}" destId="{2B63C9C7-6076-7249-BE3A-06FF58A10D57}" srcOrd="0" destOrd="0" presId="urn:microsoft.com/office/officeart/2005/8/layout/hierarchy1"/>
    <dgm:cxn modelId="{CE934B3E-54AA-A743-9391-CC6548AD53DD}" type="presParOf" srcId="{BA1EFA29-BC74-EA4C-BB1C-C5EFF964DF4D}" destId="{53830F0D-943C-1046-B6FB-F0C7120F1194}" srcOrd="1" destOrd="0" presId="urn:microsoft.com/office/officeart/2005/8/layout/hierarchy1"/>
    <dgm:cxn modelId="{4F2F23AB-E165-EF43-98FC-19D1C719C06F}" type="presParOf" srcId="{8C83486C-333B-774C-84CC-504E9AF6A771}" destId="{FEA7A6FD-000A-9F43-AFD7-F4396AFC5994}" srcOrd="1" destOrd="0" presId="urn:microsoft.com/office/officeart/2005/8/layout/hierarchy1"/>
    <dgm:cxn modelId="{91EEA53F-4A8A-2F41-85BE-DF02149CCFBB}" type="presParOf" srcId="{FEA7A6FD-000A-9F43-AFD7-F4396AFC5994}" destId="{B2D9D2F2-21B8-8E41-8A12-6B0E6345128D}" srcOrd="0" destOrd="0" presId="urn:microsoft.com/office/officeart/2005/8/layout/hierarchy1"/>
    <dgm:cxn modelId="{3FFFD99F-8C06-7541-A5FC-ADF6C6D28AE1}" type="presParOf" srcId="{FEA7A6FD-000A-9F43-AFD7-F4396AFC5994}" destId="{41133D1E-0839-5544-99B1-3FDD896BFE5D}" srcOrd="1" destOrd="0" presId="urn:microsoft.com/office/officeart/2005/8/layout/hierarchy1"/>
    <dgm:cxn modelId="{0CE1E925-D745-C945-85FF-2B34994B9F50}" type="presParOf" srcId="{41133D1E-0839-5544-99B1-3FDD896BFE5D}" destId="{19FE43C8-835F-9A45-96C2-1372BB7BCE83}" srcOrd="0" destOrd="0" presId="urn:microsoft.com/office/officeart/2005/8/layout/hierarchy1"/>
    <dgm:cxn modelId="{F687B3B9-6BB7-674D-AE9F-C483B36F5966}" type="presParOf" srcId="{19FE43C8-835F-9A45-96C2-1372BB7BCE83}" destId="{49DE733A-5E24-304A-85B4-5C6650FFAA8E}" srcOrd="0" destOrd="0" presId="urn:microsoft.com/office/officeart/2005/8/layout/hierarchy1"/>
    <dgm:cxn modelId="{3563464B-7AAF-5C48-B6CF-B8742EEDE4B4}" type="presParOf" srcId="{19FE43C8-835F-9A45-96C2-1372BB7BCE83}" destId="{32BF89E9-9399-D045-851C-BFAAB9979762}" srcOrd="1" destOrd="0" presId="urn:microsoft.com/office/officeart/2005/8/layout/hierarchy1"/>
    <dgm:cxn modelId="{3CDE648B-2AEF-0249-AC9E-BD2F0C4D9992}" type="presParOf" srcId="{41133D1E-0839-5544-99B1-3FDD896BFE5D}" destId="{E9665F95-AC28-F640-82F0-1F78EF637B36}" srcOrd="1" destOrd="0" presId="urn:microsoft.com/office/officeart/2005/8/layout/hierarchy1"/>
    <dgm:cxn modelId="{2EAED34B-4C5D-5A4E-BE1D-068A28FA872E}" type="presParOf" srcId="{E9665F95-AC28-F640-82F0-1F78EF637B36}" destId="{CE6EAE31-345E-9542-9141-3D1006E48BAD}" srcOrd="0" destOrd="0" presId="urn:microsoft.com/office/officeart/2005/8/layout/hierarchy1"/>
    <dgm:cxn modelId="{E92914AC-D27C-E34A-AB1D-3681CD131BDA}" type="presParOf" srcId="{E9665F95-AC28-F640-82F0-1F78EF637B36}" destId="{F9AEE86A-C7CB-AA4B-8BA3-377E3EB77323}" srcOrd="1" destOrd="0" presId="urn:microsoft.com/office/officeart/2005/8/layout/hierarchy1"/>
    <dgm:cxn modelId="{80FB1978-C3F6-FD4C-8E96-1E1C87BE2E9D}" type="presParOf" srcId="{F9AEE86A-C7CB-AA4B-8BA3-377E3EB77323}" destId="{932FDC0B-5A3F-7D42-80D2-5F070B1C9E16}" srcOrd="0" destOrd="0" presId="urn:microsoft.com/office/officeart/2005/8/layout/hierarchy1"/>
    <dgm:cxn modelId="{DFD51CC4-98CD-FC4B-8A43-82F928710ED9}" type="presParOf" srcId="{932FDC0B-5A3F-7D42-80D2-5F070B1C9E16}" destId="{D073B915-7767-7F42-B5D1-F8ABC1BA7281}" srcOrd="0" destOrd="0" presId="urn:microsoft.com/office/officeart/2005/8/layout/hierarchy1"/>
    <dgm:cxn modelId="{5EF44450-74DA-AD44-BCF3-E134AD706A29}" type="presParOf" srcId="{932FDC0B-5A3F-7D42-80D2-5F070B1C9E16}" destId="{E3451EF5-8CC6-D14C-9EF6-BFFD5368B4B4}" srcOrd="1" destOrd="0" presId="urn:microsoft.com/office/officeart/2005/8/layout/hierarchy1"/>
    <dgm:cxn modelId="{904994D6-C90E-8942-B1B2-5115EF9FA591}" type="presParOf" srcId="{F9AEE86A-C7CB-AA4B-8BA3-377E3EB77323}" destId="{2CF9D989-9E2A-6F43-8BA8-5F44C1CD5E18}" srcOrd="1" destOrd="0" presId="urn:microsoft.com/office/officeart/2005/8/layout/hierarchy1"/>
    <dgm:cxn modelId="{EB8CC1EF-408E-274F-A972-706B08735680}" type="presParOf" srcId="{FEA7A6FD-000A-9F43-AFD7-F4396AFC5994}" destId="{FEAE9E89-936E-2C45-AF79-9D706B99D46E}" srcOrd="2" destOrd="0" presId="urn:microsoft.com/office/officeart/2005/8/layout/hierarchy1"/>
    <dgm:cxn modelId="{201FB4FF-1D28-CF47-829E-522F03DEC849}" type="presParOf" srcId="{FEA7A6FD-000A-9F43-AFD7-F4396AFC5994}" destId="{EB32924B-416E-164A-B00D-8E94ACC0E1FA}" srcOrd="3" destOrd="0" presId="urn:microsoft.com/office/officeart/2005/8/layout/hierarchy1"/>
    <dgm:cxn modelId="{42250753-B34C-8644-87D9-2200A5A6B01B}" type="presParOf" srcId="{EB32924B-416E-164A-B00D-8E94ACC0E1FA}" destId="{3C063134-F5BD-9446-981C-DADD76C2EEF1}" srcOrd="0" destOrd="0" presId="urn:microsoft.com/office/officeart/2005/8/layout/hierarchy1"/>
    <dgm:cxn modelId="{36F92AC3-04EB-A647-A235-A7E7790BCF04}" type="presParOf" srcId="{3C063134-F5BD-9446-981C-DADD76C2EEF1}" destId="{CB7F3061-6EAC-ED4E-ADC7-81A394B777FD}" srcOrd="0" destOrd="0" presId="urn:microsoft.com/office/officeart/2005/8/layout/hierarchy1"/>
    <dgm:cxn modelId="{E9B14E6D-70D6-8A42-8448-057E13B986DD}" type="presParOf" srcId="{3C063134-F5BD-9446-981C-DADD76C2EEF1}" destId="{0875D2AD-6680-E143-9586-CD4BCB16374B}" srcOrd="1" destOrd="0" presId="urn:microsoft.com/office/officeart/2005/8/layout/hierarchy1"/>
    <dgm:cxn modelId="{F8A512A4-5A81-C442-B462-BE1D4DF8C80D}" type="presParOf" srcId="{EB32924B-416E-164A-B00D-8E94ACC0E1FA}" destId="{6EEC0540-452F-B347-B593-8ACEE4827F32}" srcOrd="1" destOrd="0" presId="urn:microsoft.com/office/officeart/2005/8/layout/hierarchy1"/>
    <dgm:cxn modelId="{C44CE677-4B87-214D-BF9E-3C03A88E22F8}" type="presParOf" srcId="{6EEC0540-452F-B347-B593-8ACEE4827F32}" destId="{F6463951-5F11-724F-A353-61721C254AE2}" srcOrd="0" destOrd="0" presId="urn:microsoft.com/office/officeart/2005/8/layout/hierarchy1"/>
    <dgm:cxn modelId="{CE0EBD1F-41B8-4A47-B6BB-BBEC0F5BF201}" type="presParOf" srcId="{6EEC0540-452F-B347-B593-8ACEE4827F32}" destId="{292A95D4-CBAF-D94B-BC67-BF2CCD5CEFCC}" srcOrd="1" destOrd="0" presId="urn:microsoft.com/office/officeart/2005/8/layout/hierarchy1"/>
    <dgm:cxn modelId="{362EC8C9-86C5-134B-B6DF-1FFA02B07952}" type="presParOf" srcId="{292A95D4-CBAF-D94B-BC67-BF2CCD5CEFCC}" destId="{F154F5C7-27B9-6845-AA93-752321F5CC03}" srcOrd="0" destOrd="0" presId="urn:microsoft.com/office/officeart/2005/8/layout/hierarchy1"/>
    <dgm:cxn modelId="{EA396321-8DA4-0947-AF15-CEFA649D2B4E}" type="presParOf" srcId="{F154F5C7-27B9-6845-AA93-752321F5CC03}" destId="{4506DB64-4E9D-374B-9004-CB76977D4DE8}" srcOrd="0" destOrd="0" presId="urn:microsoft.com/office/officeart/2005/8/layout/hierarchy1"/>
    <dgm:cxn modelId="{AC796EFF-AED2-B04C-8518-57ACE55B52A0}" type="presParOf" srcId="{F154F5C7-27B9-6845-AA93-752321F5CC03}" destId="{89DFE6AE-1FB6-244A-B627-5FC743236184}" srcOrd="1" destOrd="0" presId="urn:microsoft.com/office/officeart/2005/8/layout/hierarchy1"/>
    <dgm:cxn modelId="{7F2EA02C-83E9-A84D-98D7-4BA411A684E1}" type="presParOf" srcId="{292A95D4-CBAF-D94B-BC67-BF2CCD5CEFCC}" destId="{810E4862-FF18-1449-A411-0D919B27132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ABC051-CE15-364D-BCAC-25198DF6BCC4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46E7B8-CC98-3547-8BD2-0360B4AC7FE6}">
      <dgm:prSet phldrT="[Text]"/>
      <dgm:spPr/>
      <dgm:t>
        <a:bodyPr/>
        <a:lstStyle/>
        <a:p>
          <a:r>
            <a:rPr lang="en-US" dirty="0" smtClean="0"/>
            <a:t>“Who is the Leader?”</a:t>
          </a:r>
          <a:endParaRPr lang="en-US" dirty="0"/>
        </a:p>
      </dgm:t>
    </dgm:pt>
    <dgm:pt modelId="{1AEFF0F8-7170-9340-B00D-FA3EFE15637A}" type="parTrans" cxnId="{92AA8E78-741A-774D-8DE9-59B69E43EA99}">
      <dgm:prSet/>
      <dgm:spPr/>
      <dgm:t>
        <a:bodyPr/>
        <a:lstStyle/>
        <a:p>
          <a:endParaRPr lang="en-US"/>
        </a:p>
      </dgm:t>
    </dgm:pt>
    <dgm:pt modelId="{73C7F2CB-4FD7-4B45-9712-780EB9D72022}" type="sibTrans" cxnId="{92AA8E78-741A-774D-8DE9-59B69E43EA99}">
      <dgm:prSet/>
      <dgm:spPr/>
      <dgm:t>
        <a:bodyPr/>
        <a:lstStyle/>
        <a:p>
          <a:endParaRPr lang="en-US"/>
        </a:p>
      </dgm:t>
    </dgm:pt>
    <dgm:pt modelId="{0D4AA65C-B8CD-A940-9EF1-B42207EF54B5}">
      <dgm:prSet phldrT="[Text]"/>
      <dgm:spPr/>
      <dgm:t>
        <a:bodyPr/>
        <a:lstStyle/>
        <a:p>
          <a:r>
            <a:rPr lang="en-US" dirty="0" smtClean="0"/>
            <a:t>Reply within predetermined Time </a:t>
          </a:r>
          <a:endParaRPr lang="en-US" dirty="0"/>
        </a:p>
      </dgm:t>
    </dgm:pt>
    <dgm:pt modelId="{E5FBBC64-635F-0D41-92B0-EF363F4FD313}" type="parTrans" cxnId="{7E178543-0156-CE48-BE03-BEA2879AF3B9}">
      <dgm:prSet/>
      <dgm:spPr/>
      <dgm:t>
        <a:bodyPr/>
        <a:lstStyle/>
        <a:p>
          <a:endParaRPr lang="en-US"/>
        </a:p>
      </dgm:t>
    </dgm:pt>
    <dgm:pt modelId="{8CF55AB3-6542-AB44-A76A-B6C6AC7C0DC3}" type="sibTrans" cxnId="{7E178543-0156-CE48-BE03-BEA2879AF3B9}">
      <dgm:prSet/>
      <dgm:spPr/>
      <dgm:t>
        <a:bodyPr/>
        <a:lstStyle/>
        <a:p>
          <a:endParaRPr lang="en-US"/>
        </a:p>
      </dgm:t>
    </dgm:pt>
    <dgm:pt modelId="{984D7B0B-61AC-8048-9D9A-4C4B32722CA4}">
      <dgm:prSet phldrT="[Text]"/>
      <dgm:spPr/>
      <dgm:t>
        <a:bodyPr/>
        <a:lstStyle/>
        <a:p>
          <a:r>
            <a:rPr lang="en-US" dirty="0" smtClean="0"/>
            <a:t>Joins the Group as a Normal Vehicle</a:t>
          </a:r>
          <a:endParaRPr lang="en-US" dirty="0"/>
        </a:p>
      </dgm:t>
    </dgm:pt>
    <dgm:pt modelId="{B61CC13C-699F-D34D-ACE2-6E875B4B6301}" type="parTrans" cxnId="{19BCD7E1-CCE4-1A49-ACFC-AB9315443BD3}">
      <dgm:prSet/>
      <dgm:spPr/>
      <dgm:t>
        <a:bodyPr/>
        <a:lstStyle/>
        <a:p>
          <a:endParaRPr lang="en-US"/>
        </a:p>
      </dgm:t>
    </dgm:pt>
    <dgm:pt modelId="{B4AC1ABE-A656-804A-AC59-631A34A044DB}" type="sibTrans" cxnId="{19BCD7E1-CCE4-1A49-ACFC-AB9315443BD3}">
      <dgm:prSet/>
      <dgm:spPr/>
      <dgm:t>
        <a:bodyPr/>
        <a:lstStyle/>
        <a:p>
          <a:endParaRPr lang="en-US"/>
        </a:p>
      </dgm:t>
    </dgm:pt>
    <dgm:pt modelId="{F6E69C71-9C36-1647-BD31-6DC1FEE19543}">
      <dgm:prSet phldrT="[Text]"/>
      <dgm:spPr/>
      <dgm:t>
        <a:bodyPr/>
        <a:lstStyle/>
        <a:p>
          <a:r>
            <a:rPr lang="en-US" dirty="0" smtClean="0"/>
            <a:t>No Reply within predetermined Time</a:t>
          </a:r>
          <a:endParaRPr lang="en-US" dirty="0"/>
        </a:p>
      </dgm:t>
    </dgm:pt>
    <dgm:pt modelId="{72F2FCE5-032F-B248-BA16-842A204C9CC9}" type="parTrans" cxnId="{8E31EC1D-C308-3D4C-A266-5B9D02356F62}">
      <dgm:prSet/>
      <dgm:spPr/>
      <dgm:t>
        <a:bodyPr/>
        <a:lstStyle/>
        <a:p>
          <a:endParaRPr lang="en-US"/>
        </a:p>
      </dgm:t>
    </dgm:pt>
    <dgm:pt modelId="{E75A30B8-8439-D14D-AB2D-4C4B197F25E6}" type="sibTrans" cxnId="{8E31EC1D-C308-3D4C-A266-5B9D02356F62}">
      <dgm:prSet/>
      <dgm:spPr/>
      <dgm:t>
        <a:bodyPr/>
        <a:lstStyle/>
        <a:p>
          <a:endParaRPr lang="en-US"/>
        </a:p>
      </dgm:t>
    </dgm:pt>
    <dgm:pt modelId="{4B7ED649-CAB0-CA41-BF52-267318D18CD6}">
      <dgm:prSet phldrT="[Text]"/>
      <dgm:spPr/>
      <dgm:t>
        <a:bodyPr/>
        <a:lstStyle/>
        <a:p>
          <a:r>
            <a:rPr lang="en-US" dirty="0" smtClean="0"/>
            <a:t>I am the Leader</a:t>
          </a:r>
          <a:endParaRPr lang="en-US" dirty="0"/>
        </a:p>
      </dgm:t>
    </dgm:pt>
    <dgm:pt modelId="{8D04E78C-AED4-1643-8BBE-D71B762E387E}" type="parTrans" cxnId="{63088D99-44C8-5B48-B94A-566073D05EA5}">
      <dgm:prSet/>
      <dgm:spPr/>
      <dgm:t>
        <a:bodyPr/>
        <a:lstStyle/>
        <a:p>
          <a:endParaRPr lang="en-US"/>
        </a:p>
      </dgm:t>
    </dgm:pt>
    <dgm:pt modelId="{6A25C52B-266F-524C-B427-DD0823613873}" type="sibTrans" cxnId="{63088D99-44C8-5B48-B94A-566073D05EA5}">
      <dgm:prSet/>
      <dgm:spPr/>
      <dgm:t>
        <a:bodyPr/>
        <a:lstStyle/>
        <a:p>
          <a:endParaRPr lang="en-US"/>
        </a:p>
      </dgm:t>
    </dgm:pt>
    <dgm:pt modelId="{A021C3AB-0EBF-214D-B16A-7905FBD8C783}" type="pres">
      <dgm:prSet presAssocID="{2EABC051-CE15-364D-BCAC-25198DF6BCC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9329E81-0544-A943-84B3-7FC9602A4A30}" type="pres">
      <dgm:prSet presAssocID="{0E46E7B8-CC98-3547-8BD2-0360B4AC7FE6}" presName="hierRoot1" presStyleCnt="0"/>
      <dgm:spPr/>
    </dgm:pt>
    <dgm:pt modelId="{A9EA19E7-B994-E346-B0D2-CF1D30F63904}" type="pres">
      <dgm:prSet presAssocID="{0E46E7B8-CC98-3547-8BD2-0360B4AC7FE6}" presName="composite" presStyleCnt="0"/>
      <dgm:spPr/>
    </dgm:pt>
    <dgm:pt modelId="{31D65693-CDCE-A641-B290-A82C84B74333}" type="pres">
      <dgm:prSet presAssocID="{0E46E7B8-CC98-3547-8BD2-0360B4AC7FE6}" presName="background" presStyleLbl="node0" presStyleIdx="0" presStyleCnt="1"/>
      <dgm:spPr/>
    </dgm:pt>
    <dgm:pt modelId="{30240A52-5AF5-6244-983E-5AE64EA96C85}" type="pres">
      <dgm:prSet presAssocID="{0E46E7B8-CC98-3547-8BD2-0360B4AC7FE6}" presName="text" presStyleLbl="fgAcc0" presStyleIdx="0" presStyleCnt="1" custScaleX="1365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57C35C-1BE0-9542-A944-3E0F605D1344}" type="pres">
      <dgm:prSet presAssocID="{0E46E7B8-CC98-3547-8BD2-0360B4AC7FE6}" presName="hierChild2" presStyleCnt="0"/>
      <dgm:spPr/>
    </dgm:pt>
    <dgm:pt modelId="{B090A370-E39E-B245-B33F-ABE8FB01B479}" type="pres">
      <dgm:prSet presAssocID="{E5FBBC64-635F-0D41-92B0-EF363F4FD313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177038C-DE38-DE43-89D9-DF2E0FFA4923}" type="pres">
      <dgm:prSet presAssocID="{0D4AA65C-B8CD-A940-9EF1-B42207EF54B5}" presName="hierRoot2" presStyleCnt="0"/>
      <dgm:spPr/>
    </dgm:pt>
    <dgm:pt modelId="{9FE38565-FB03-8B49-A05B-443AE781BB6E}" type="pres">
      <dgm:prSet presAssocID="{0D4AA65C-B8CD-A940-9EF1-B42207EF54B5}" presName="composite2" presStyleCnt="0"/>
      <dgm:spPr/>
    </dgm:pt>
    <dgm:pt modelId="{BF5BB2DA-A756-684D-B3A6-2F59C9ADA9B4}" type="pres">
      <dgm:prSet presAssocID="{0D4AA65C-B8CD-A940-9EF1-B42207EF54B5}" presName="background2" presStyleLbl="node2" presStyleIdx="0" presStyleCnt="2"/>
      <dgm:spPr/>
    </dgm:pt>
    <dgm:pt modelId="{08862179-5237-E042-8822-D37DA846BCA1}" type="pres">
      <dgm:prSet presAssocID="{0D4AA65C-B8CD-A940-9EF1-B42207EF54B5}" presName="text2" presStyleLbl="fgAcc2" presStyleIdx="0" presStyleCnt="2" custScaleX="1321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132E4C-4340-484E-A6E9-3F4AD58AB4D2}" type="pres">
      <dgm:prSet presAssocID="{0D4AA65C-B8CD-A940-9EF1-B42207EF54B5}" presName="hierChild3" presStyleCnt="0"/>
      <dgm:spPr/>
    </dgm:pt>
    <dgm:pt modelId="{5AB827F2-5E53-F34E-957F-4A32FEF75EA5}" type="pres">
      <dgm:prSet presAssocID="{B61CC13C-699F-D34D-ACE2-6E875B4B6301}" presName="Name17" presStyleLbl="parChTrans1D3" presStyleIdx="0" presStyleCnt="2"/>
      <dgm:spPr/>
      <dgm:t>
        <a:bodyPr/>
        <a:lstStyle/>
        <a:p>
          <a:endParaRPr lang="en-US"/>
        </a:p>
      </dgm:t>
    </dgm:pt>
    <dgm:pt modelId="{50C7951C-00A3-0447-95A1-21CFB62C8A93}" type="pres">
      <dgm:prSet presAssocID="{984D7B0B-61AC-8048-9D9A-4C4B32722CA4}" presName="hierRoot3" presStyleCnt="0"/>
      <dgm:spPr/>
    </dgm:pt>
    <dgm:pt modelId="{2434E926-2956-C54C-BD97-BA696519CD74}" type="pres">
      <dgm:prSet presAssocID="{984D7B0B-61AC-8048-9D9A-4C4B32722CA4}" presName="composite3" presStyleCnt="0"/>
      <dgm:spPr/>
    </dgm:pt>
    <dgm:pt modelId="{113BD648-13E5-E543-9EAE-3D05E787605C}" type="pres">
      <dgm:prSet presAssocID="{984D7B0B-61AC-8048-9D9A-4C4B32722CA4}" presName="background3" presStyleLbl="node3" presStyleIdx="0" presStyleCnt="2"/>
      <dgm:spPr/>
    </dgm:pt>
    <dgm:pt modelId="{463019C2-52ED-564E-8F5F-522901E0E998}" type="pres">
      <dgm:prSet presAssocID="{984D7B0B-61AC-8048-9D9A-4C4B32722CA4}" presName="text3" presStyleLbl="fgAcc3" presStyleIdx="0" presStyleCnt="2" custScaleX="1409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DC982D-C76A-BC42-ADA6-6BF04612C0A5}" type="pres">
      <dgm:prSet presAssocID="{984D7B0B-61AC-8048-9D9A-4C4B32722CA4}" presName="hierChild4" presStyleCnt="0"/>
      <dgm:spPr/>
    </dgm:pt>
    <dgm:pt modelId="{B0E48397-F4D8-E04A-AFC0-C97499003449}" type="pres">
      <dgm:prSet presAssocID="{72F2FCE5-032F-B248-BA16-842A204C9CC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EC58CAF-B821-D042-912F-7CE224434549}" type="pres">
      <dgm:prSet presAssocID="{F6E69C71-9C36-1647-BD31-6DC1FEE19543}" presName="hierRoot2" presStyleCnt="0"/>
      <dgm:spPr/>
    </dgm:pt>
    <dgm:pt modelId="{BD8D95FC-BD7C-4F43-A3F8-66B54F3B0BE1}" type="pres">
      <dgm:prSet presAssocID="{F6E69C71-9C36-1647-BD31-6DC1FEE19543}" presName="composite2" presStyleCnt="0"/>
      <dgm:spPr/>
    </dgm:pt>
    <dgm:pt modelId="{8EEDF327-9FDE-B44B-AD5A-DD79E766B010}" type="pres">
      <dgm:prSet presAssocID="{F6E69C71-9C36-1647-BD31-6DC1FEE19543}" presName="background2" presStyleLbl="node2" presStyleIdx="1" presStyleCnt="2"/>
      <dgm:spPr/>
    </dgm:pt>
    <dgm:pt modelId="{0011C9C1-CAE0-A641-AC2C-7EED8BA06D12}" type="pres">
      <dgm:prSet presAssocID="{F6E69C71-9C36-1647-BD31-6DC1FEE19543}" presName="text2" presStyleLbl="fgAcc2" presStyleIdx="1" presStyleCnt="2" custScaleX="1470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57FE42-A098-114D-B945-960591433ED1}" type="pres">
      <dgm:prSet presAssocID="{F6E69C71-9C36-1647-BD31-6DC1FEE19543}" presName="hierChild3" presStyleCnt="0"/>
      <dgm:spPr/>
    </dgm:pt>
    <dgm:pt modelId="{A967F2CC-D776-7147-9BB1-667625D78B52}" type="pres">
      <dgm:prSet presAssocID="{8D04E78C-AED4-1643-8BBE-D71B762E387E}" presName="Name17" presStyleLbl="parChTrans1D3" presStyleIdx="1" presStyleCnt="2"/>
      <dgm:spPr/>
      <dgm:t>
        <a:bodyPr/>
        <a:lstStyle/>
        <a:p>
          <a:endParaRPr lang="en-US"/>
        </a:p>
      </dgm:t>
    </dgm:pt>
    <dgm:pt modelId="{E3A45EFB-6BE4-824F-BDC6-8A7CB065C9EA}" type="pres">
      <dgm:prSet presAssocID="{4B7ED649-CAB0-CA41-BF52-267318D18CD6}" presName="hierRoot3" presStyleCnt="0"/>
      <dgm:spPr/>
    </dgm:pt>
    <dgm:pt modelId="{C7637822-7881-3B46-B305-D3AFCED22C04}" type="pres">
      <dgm:prSet presAssocID="{4B7ED649-CAB0-CA41-BF52-267318D18CD6}" presName="composite3" presStyleCnt="0"/>
      <dgm:spPr/>
    </dgm:pt>
    <dgm:pt modelId="{25DCF31F-3212-0847-9A1A-AA1ABD02824F}" type="pres">
      <dgm:prSet presAssocID="{4B7ED649-CAB0-CA41-BF52-267318D18CD6}" presName="background3" presStyleLbl="node3" presStyleIdx="1" presStyleCnt="2"/>
      <dgm:spPr/>
    </dgm:pt>
    <dgm:pt modelId="{3F9EA36E-BA7F-0946-9679-491D7BB70F78}" type="pres">
      <dgm:prSet presAssocID="{4B7ED649-CAB0-CA41-BF52-267318D18CD6}" presName="text3" presStyleLbl="fgAcc3" presStyleIdx="1" presStyleCnt="2" custScaleX="1415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5A92FA-CCB7-D644-82E1-03DD2FA6C3C5}" type="pres">
      <dgm:prSet presAssocID="{4B7ED649-CAB0-CA41-BF52-267318D18CD6}" presName="hierChild4" presStyleCnt="0"/>
      <dgm:spPr/>
    </dgm:pt>
  </dgm:ptLst>
  <dgm:cxnLst>
    <dgm:cxn modelId="{19BCD7E1-CCE4-1A49-ACFC-AB9315443BD3}" srcId="{0D4AA65C-B8CD-A940-9EF1-B42207EF54B5}" destId="{984D7B0B-61AC-8048-9D9A-4C4B32722CA4}" srcOrd="0" destOrd="0" parTransId="{B61CC13C-699F-D34D-ACE2-6E875B4B6301}" sibTransId="{B4AC1ABE-A656-804A-AC59-631A34A044DB}"/>
    <dgm:cxn modelId="{92AA8E78-741A-774D-8DE9-59B69E43EA99}" srcId="{2EABC051-CE15-364D-BCAC-25198DF6BCC4}" destId="{0E46E7B8-CC98-3547-8BD2-0360B4AC7FE6}" srcOrd="0" destOrd="0" parTransId="{1AEFF0F8-7170-9340-B00D-FA3EFE15637A}" sibTransId="{73C7F2CB-4FD7-4B45-9712-780EB9D72022}"/>
    <dgm:cxn modelId="{051D5DBF-9EFE-7C4E-AA17-9ACD8300E565}" type="presOf" srcId="{8D04E78C-AED4-1643-8BBE-D71B762E387E}" destId="{A967F2CC-D776-7147-9BB1-667625D78B52}" srcOrd="0" destOrd="0" presId="urn:microsoft.com/office/officeart/2005/8/layout/hierarchy1"/>
    <dgm:cxn modelId="{7588A027-A532-A54E-8C29-61D76FAD762C}" type="presOf" srcId="{984D7B0B-61AC-8048-9D9A-4C4B32722CA4}" destId="{463019C2-52ED-564E-8F5F-522901E0E998}" srcOrd="0" destOrd="0" presId="urn:microsoft.com/office/officeart/2005/8/layout/hierarchy1"/>
    <dgm:cxn modelId="{63088D99-44C8-5B48-B94A-566073D05EA5}" srcId="{F6E69C71-9C36-1647-BD31-6DC1FEE19543}" destId="{4B7ED649-CAB0-CA41-BF52-267318D18CD6}" srcOrd="0" destOrd="0" parTransId="{8D04E78C-AED4-1643-8BBE-D71B762E387E}" sibTransId="{6A25C52B-266F-524C-B427-DD0823613873}"/>
    <dgm:cxn modelId="{0906E4F1-5D75-D34A-B87D-16108E93AF1D}" type="presOf" srcId="{72F2FCE5-032F-B248-BA16-842A204C9CC9}" destId="{B0E48397-F4D8-E04A-AFC0-C97499003449}" srcOrd="0" destOrd="0" presId="urn:microsoft.com/office/officeart/2005/8/layout/hierarchy1"/>
    <dgm:cxn modelId="{E5171D37-9E4A-0442-B5DD-9D1BBDB7EFCF}" type="presOf" srcId="{4B7ED649-CAB0-CA41-BF52-267318D18CD6}" destId="{3F9EA36E-BA7F-0946-9679-491D7BB70F78}" srcOrd="0" destOrd="0" presId="urn:microsoft.com/office/officeart/2005/8/layout/hierarchy1"/>
    <dgm:cxn modelId="{3AD1FA98-AD9F-C641-B760-55711475C92F}" type="presOf" srcId="{0D4AA65C-B8CD-A940-9EF1-B42207EF54B5}" destId="{08862179-5237-E042-8822-D37DA846BCA1}" srcOrd="0" destOrd="0" presId="urn:microsoft.com/office/officeart/2005/8/layout/hierarchy1"/>
    <dgm:cxn modelId="{4D4083A3-E5AE-D145-8073-624E116206FC}" type="presOf" srcId="{F6E69C71-9C36-1647-BD31-6DC1FEE19543}" destId="{0011C9C1-CAE0-A641-AC2C-7EED8BA06D12}" srcOrd="0" destOrd="0" presId="urn:microsoft.com/office/officeart/2005/8/layout/hierarchy1"/>
    <dgm:cxn modelId="{06C144E1-747D-3B42-A2ED-850D6D78B842}" type="presOf" srcId="{2EABC051-CE15-364D-BCAC-25198DF6BCC4}" destId="{A021C3AB-0EBF-214D-B16A-7905FBD8C783}" srcOrd="0" destOrd="0" presId="urn:microsoft.com/office/officeart/2005/8/layout/hierarchy1"/>
    <dgm:cxn modelId="{7E178543-0156-CE48-BE03-BEA2879AF3B9}" srcId="{0E46E7B8-CC98-3547-8BD2-0360B4AC7FE6}" destId="{0D4AA65C-B8CD-A940-9EF1-B42207EF54B5}" srcOrd="0" destOrd="0" parTransId="{E5FBBC64-635F-0D41-92B0-EF363F4FD313}" sibTransId="{8CF55AB3-6542-AB44-A76A-B6C6AC7C0DC3}"/>
    <dgm:cxn modelId="{8E31EC1D-C308-3D4C-A266-5B9D02356F62}" srcId="{0E46E7B8-CC98-3547-8BD2-0360B4AC7FE6}" destId="{F6E69C71-9C36-1647-BD31-6DC1FEE19543}" srcOrd="1" destOrd="0" parTransId="{72F2FCE5-032F-B248-BA16-842A204C9CC9}" sibTransId="{E75A30B8-8439-D14D-AB2D-4C4B197F25E6}"/>
    <dgm:cxn modelId="{2DB4D3C7-E91E-014B-8FEC-67AAF41434CA}" type="presOf" srcId="{E5FBBC64-635F-0D41-92B0-EF363F4FD313}" destId="{B090A370-E39E-B245-B33F-ABE8FB01B479}" srcOrd="0" destOrd="0" presId="urn:microsoft.com/office/officeart/2005/8/layout/hierarchy1"/>
    <dgm:cxn modelId="{1A9F538F-1FB2-C149-8CFF-92F530F6ACA0}" type="presOf" srcId="{0E46E7B8-CC98-3547-8BD2-0360B4AC7FE6}" destId="{30240A52-5AF5-6244-983E-5AE64EA96C85}" srcOrd="0" destOrd="0" presId="urn:microsoft.com/office/officeart/2005/8/layout/hierarchy1"/>
    <dgm:cxn modelId="{AD6BC842-FE2C-1741-8675-EF5C063450F4}" type="presOf" srcId="{B61CC13C-699F-D34D-ACE2-6E875B4B6301}" destId="{5AB827F2-5E53-F34E-957F-4A32FEF75EA5}" srcOrd="0" destOrd="0" presId="urn:microsoft.com/office/officeart/2005/8/layout/hierarchy1"/>
    <dgm:cxn modelId="{DB9265CE-883D-524F-8EF9-CD47DD26514A}" type="presParOf" srcId="{A021C3AB-0EBF-214D-B16A-7905FBD8C783}" destId="{59329E81-0544-A943-84B3-7FC9602A4A30}" srcOrd="0" destOrd="0" presId="urn:microsoft.com/office/officeart/2005/8/layout/hierarchy1"/>
    <dgm:cxn modelId="{646520DA-E5E1-AB49-964E-4C960C9ABDE0}" type="presParOf" srcId="{59329E81-0544-A943-84B3-7FC9602A4A30}" destId="{A9EA19E7-B994-E346-B0D2-CF1D30F63904}" srcOrd="0" destOrd="0" presId="urn:microsoft.com/office/officeart/2005/8/layout/hierarchy1"/>
    <dgm:cxn modelId="{8088CCE8-370F-BF4E-9519-6D8DB6F98AA9}" type="presParOf" srcId="{A9EA19E7-B994-E346-B0D2-CF1D30F63904}" destId="{31D65693-CDCE-A641-B290-A82C84B74333}" srcOrd="0" destOrd="0" presId="urn:microsoft.com/office/officeart/2005/8/layout/hierarchy1"/>
    <dgm:cxn modelId="{928FB666-1BDD-E841-B98A-7AF383879D8D}" type="presParOf" srcId="{A9EA19E7-B994-E346-B0D2-CF1D30F63904}" destId="{30240A52-5AF5-6244-983E-5AE64EA96C85}" srcOrd="1" destOrd="0" presId="urn:microsoft.com/office/officeart/2005/8/layout/hierarchy1"/>
    <dgm:cxn modelId="{E44098CD-A213-E74B-BDD3-3287AF9477D8}" type="presParOf" srcId="{59329E81-0544-A943-84B3-7FC9602A4A30}" destId="{1A57C35C-1BE0-9542-A944-3E0F605D1344}" srcOrd="1" destOrd="0" presId="urn:microsoft.com/office/officeart/2005/8/layout/hierarchy1"/>
    <dgm:cxn modelId="{8C0F93CA-A092-9042-AE17-0F66827C09DD}" type="presParOf" srcId="{1A57C35C-1BE0-9542-A944-3E0F605D1344}" destId="{B090A370-E39E-B245-B33F-ABE8FB01B479}" srcOrd="0" destOrd="0" presId="urn:microsoft.com/office/officeart/2005/8/layout/hierarchy1"/>
    <dgm:cxn modelId="{65EFB310-B67C-394F-BDE5-254E02BFD8D8}" type="presParOf" srcId="{1A57C35C-1BE0-9542-A944-3E0F605D1344}" destId="{0177038C-DE38-DE43-89D9-DF2E0FFA4923}" srcOrd="1" destOrd="0" presId="urn:microsoft.com/office/officeart/2005/8/layout/hierarchy1"/>
    <dgm:cxn modelId="{1925EBB4-F3D7-4A40-8872-75769C4744AF}" type="presParOf" srcId="{0177038C-DE38-DE43-89D9-DF2E0FFA4923}" destId="{9FE38565-FB03-8B49-A05B-443AE781BB6E}" srcOrd="0" destOrd="0" presId="urn:microsoft.com/office/officeart/2005/8/layout/hierarchy1"/>
    <dgm:cxn modelId="{3E5D89A2-23C3-064F-80AA-FEB3D7DCCF42}" type="presParOf" srcId="{9FE38565-FB03-8B49-A05B-443AE781BB6E}" destId="{BF5BB2DA-A756-684D-B3A6-2F59C9ADA9B4}" srcOrd="0" destOrd="0" presId="urn:microsoft.com/office/officeart/2005/8/layout/hierarchy1"/>
    <dgm:cxn modelId="{479A3639-3869-D444-AA22-189341DCA70A}" type="presParOf" srcId="{9FE38565-FB03-8B49-A05B-443AE781BB6E}" destId="{08862179-5237-E042-8822-D37DA846BCA1}" srcOrd="1" destOrd="0" presId="urn:microsoft.com/office/officeart/2005/8/layout/hierarchy1"/>
    <dgm:cxn modelId="{43FDE25D-38C7-1A47-ADB5-D03B2129B53A}" type="presParOf" srcId="{0177038C-DE38-DE43-89D9-DF2E0FFA4923}" destId="{6E132E4C-4340-484E-A6E9-3F4AD58AB4D2}" srcOrd="1" destOrd="0" presId="urn:microsoft.com/office/officeart/2005/8/layout/hierarchy1"/>
    <dgm:cxn modelId="{BE7E6CB3-C8AF-BC4D-AB2C-FF7475640854}" type="presParOf" srcId="{6E132E4C-4340-484E-A6E9-3F4AD58AB4D2}" destId="{5AB827F2-5E53-F34E-957F-4A32FEF75EA5}" srcOrd="0" destOrd="0" presId="urn:microsoft.com/office/officeart/2005/8/layout/hierarchy1"/>
    <dgm:cxn modelId="{3E493626-43C8-8F40-A090-21ADC048DC9C}" type="presParOf" srcId="{6E132E4C-4340-484E-A6E9-3F4AD58AB4D2}" destId="{50C7951C-00A3-0447-95A1-21CFB62C8A93}" srcOrd="1" destOrd="0" presId="urn:microsoft.com/office/officeart/2005/8/layout/hierarchy1"/>
    <dgm:cxn modelId="{3F78B76D-CFE5-3E4B-87CA-FEBA5629A8E2}" type="presParOf" srcId="{50C7951C-00A3-0447-95A1-21CFB62C8A93}" destId="{2434E926-2956-C54C-BD97-BA696519CD74}" srcOrd="0" destOrd="0" presId="urn:microsoft.com/office/officeart/2005/8/layout/hierarchy1"/>
    <dgm:cxn modelId="{A3C9C802-F782-224F-B18E-8B1D7D25EE3D}" type="presParOf" srcId="{2434E926-2956-C54C-BD97-BA696519CD74}" destId="{113BD648-13E5-E543-9EAE-3D05E787605C}" srcOrd="0" destOrd="0" presId="urn:microsoft.com/office/officeart/2005/8/layout/hierarchy1"/>
    <dgm:cxn modelId="{2E1342B4-E54D-F74D-A5AE-E829EDF5ABD3}" type="presParOf" srcId="{2434E926-2956-C54C-BD97-BA696519CD74}" destId="{463019C2-52ED-564E-8F5F-522901E0E998}" srcOrd="1" destOrd="0" presId="urn:microsoft.com/office/officeart/2005/8/layout/hierarchy1"/>
    <dgm:cxn modelId="{E6E1BE6B-E1B1-F847-AFBB-4486134BABD4}" type="presParOf" srcId="{50C7951C-00A3-0447-95A1-21CFB62C8A93}" destId="{99DC982D-C76A-BC42-ADA6-6BF04612C0A5}" srcOrd="1" destOrd="0" presId="urn:microsoft.com/office/officeart/2005/8/layout/hierarchy1"/>
    <dgm:cxn modelId="{1B320960-EF5F-634E-BF13-853B11FCBF3E}" type="presParOf" srcId="{1A57C35C-1BE0-9542-A944-3E0F605D1344}" destId="{B0E48397-F4D8-E04A-AFC0-C97499003449}" srcOrd="2" destOrd="0" presId="urn:microsoft.com/office/officeart/2005/8/layout/hierarchy1"/>
    <dgm:cxn modelId="{58AD4BDF-257C-0F4E-A1A2-EF1DE50451DA}" type="presParOf" srcId="{1A57C35C-1BE0-9542-A944-3E0F605D1344}" destId="{0EC58CAF-B821-D042-912F-7CE224434549}" srcOrd="3" destOrd="0" presId="urn:microsoft.com/office/officeart/2005/8/layout/hierarchy1"/>
    <dgm:cxn modelId="{33D81B33-9392-A94C-9C02-3265B3A067A9}" type="presParOf" srcId="{0EC58CAF-B821-D042-912F-7CE224434549}" destId="{BD8D95FC-BD7C-4F43-A3F8-66B54F3B0BE1}" srcOrd="0" destOrd="0" presId="urn:microsoft.com/office/officeart/2005/8/layout/hierarchy1"/>
    <dgm:cxn modelId="{AFC27C1B-3A31-E14A-A12D-8256B4C649F2}" type="presParOf" srcId="{BD8D95FC-BD7C-4F43-A3F8-66B54F3B0BE1}" destId="{8EEDF327-9FDE-B44B-AD5A-DD79E766B010}" srcOrd="0" destOrd="0" presId="urn:microsoft.com/office/officeart/2005/8/layout/hierarchy1"/>
    <dgm:cxn modelId="{55F103DD-5EE3-7049-984A-8FE924B056EF}" type="presParOf" srcId="{BD8D95FC-BD7C-4F43-A3F8-66B54F3B0BE1}" destId="{0011C9C1-CAE0-A641-AC2C-7EED8BA06D12}" srcOrd="1" destOrd="0" presId="urn:microsoft.com/office/officeart/2005/8/layout/hierarchy1"/>
    <dgm:cxn modelId="{9FD3633F-4636-D743-8905-57E52A66466E}" type="presParOf" srcId="{0EC58CAF-B821-D042-912F-7CE224434549}" destId="{3C57FE42-A098-114D-B945-960591433ED1}" srcOrd="1" destOrd="0" presId="urn:microsoft.com/office/officeart/2005/8/layout/hierarchy1"/>
    <dgm:cxn modelId="{5A7E082B-78A5-2046-805E-8E4C99BBBB14}" type="presParOf" srcId="{3C57FE42-A098-114D-B945-960591433ED1}" destId="{A967F2CC-D776-7147-9BB1-667625D78B52}" srcOrd="0" destOrd="0" presId="urn:microsoft.com/office/officeart/2005/8/layout/hierarchy1"/>
    <dgm:cxn modelId="{546FD8FB-2917-2448-AE91-821E5CF2D54E}" type="presParOf" srcId="{3C57FE42-A098-114D-B945-960591433ED1}" destId="{E3A45EFB-6BE4-824F-BDC6-8A7CB065C9EA}" srcOrd="1" destOrd="0" presId="urn:microsoft.com/office/officeart/2005/8/layout/hierarchy1"/>
    <dgm:cxn modelId="{9C0440C5-9CA9-BD40-BC23-FF18F574DE1E}" type="presParOf" srcId="{E3A45EFB-6BE4-824F-BDC6-8A7CB065C9EA}" destId="{C7637822-7881-3B46-B305-D3AFCED22C04}" srcOrd="0" destOrd="0" presId="urn:microsoft.com/office/officeart/2005/8/layout/hierarchy1"/>
    <dgm:cxn modelId="{E81F4259-CD42-AE4C-90C5-92E1CF00CD2C}" type="presParOf" srcId="{C7637822-7881-3B46-B305-D3AFCED22C04}" destId="{25DCF31F-3212-0847-9A1A-AA1ABD02824F}" srcOrd="0" destOrd="0" presId="urn:microsoft.com/office/officeart/2005/8/layout/hierarchy1"/>
    <dgm:cxn modelId="{F62659D9-C310-8146-9938-37B98113E1C5}" type="presParOf" srcId="{C7637822-7881-3B46-B305-D3AFCED22C04}" destId="{3F9EA36E-BA7F-0946-9679-491D7BB70F78}" srcOrd="1" destOrd="0" presId="urn:microsoft.com/office/officeart/2005/8/layout/hierarchy1"/>
    <dgm:cxn modelId="{6B93ADD4-88ED-1F4C-A54B-06694D83B888}" type="presParOf" srcId="{E3A45EFB-6BE4-824F-BDC6-8A7CB065C9EA}" destId="{705A92FA-CCB7-D644-82E1-03DD2FA6C3C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979484-FE4E-2B42-A3BA-7B88CB881FD5}" type="doc">
      <dgm:prSet loTypeId="urn:microsoft.com/office/officeart/2005/8/layout/hierarchy1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FE8815-71E1-644C-9FB7-6EF10458529F}">
      <dgm:prSet phldrT="[Text]"/>
      <dgm:spPr/>
      <dgm:t>
        <a:bodyPr/>
        <a:lstStyle/>
        <a:p>
          <a:r>
            <a:rPr lang="en-US" dirty="0" smtClean="0"/>
            <a:t>PCR</a:t>
          </a:r>
          <a:endParaRPr lang="en-US" dirty="0"/>
        </a:p>
      </dgm:t>
    </dgm:pt>
    <dgm:pt modelId="{0EF8CDC8-8A52-E54A-AE9B-FEA8F2DD91E7}" type="parTrans" cxnId="{6F550A6D-E01F-C84D-BF24-1CD20021BC77}">
      <dgm:prSet/>
      <dgm:spPr/>
      <dgm:t>
        <a:bodyPr/>
        <a:lstStyle/>
        <a:p>
          <a:endParaRPr lang="en-US"/>
        </a:p>
      </dgm:t>
    </dgm:pt>
    <dgm:pt modelId="{2B29795C-E05C-234C-84F3-FCAFD665259F}" type="sibTrans" cxnId="{6F550A6D-E01F-C84D-BF24-1CD20021BC77}">
      <dgm:prSet/>
      <dgm:spPr/>
      <dgm:t>
        <a:bodyPr/>
        <a:lstStyle/>
        <a:p>
          <a:endParaRPr lang="en-US"/>
        </a:p>
      </dgm:t>
    </dgm:pt>
    <dgm:pt modelId="{77777957-A37A-5444-9870-7597060829E4}">
      <dgm:prSet phldrT="[Text]"/>
      <dgm:spPr/>
      <dgm:t>
        <a:bodyPr/>
        <a:lstStyle/>
        <a:p>
          <a:r>
            <a:rPr lang="en-US" dirty="0" smtClean="0"/>
            <a:t>Greedy Forwarding</a:t>
          </a:r>
          <a:endParaRPr lang="en-US" dirty="0"/>
        </a:p>
      </dgm:t>
    </dgm:pt>
    <dgm:pt modelId="{F750DFC4-E076-704D-8FF5-FF534234DE11}" type="parTrans" cxnId="{34AF1993-17D2-BE40-AB9B-765DDA6DE327}">
      <dgm:prSet/>
      <dgm:spPr/>
      <dgm:t>
        <a:bodyPr/>
        <a:lstStyle/>
        <a:p>
          <a:endParaRPr lang="en-US"/>
        </a:p>
      </dgm:t>
    </dgm:pt>
    <dgm:pt modelId="{8757DF98-2850-AE41-BF07-FC69CE9BA1F2}" type="sibTrans" cxnId="{34AF1993-17D2-BE40-AB9B-765DDA6DE327}">
      <dgm:prSet/>
      <dgm:spPr/>
      <dgm:t>
        <a:bodyPr/>
        <a:lstStyle/>
        <a:p>
          <a:endParaRPr lang="en-US"/>
        </a:p>
      </dgm:t>
    </dgm:pt>
    <dgm:pt modelId="{BC321FA0-5E9B-2E41-AE0A-2CDB85F0312C}">
      <dgm:prSet phldrT="[Text]"/>
      <dgm:spPr/>
      <dgm:t>
        <a:bodyPr/>
        <a:lstStyle/>
        <a:p>
          <a:r>
            <a:rPr lang="en-US" dirty="0" smtClean="0"/>
            <a:t>Perimeter Forwarding</a:t>
          </a:r>
          <a:endParaRPr lang="en-US" dirty="0"/>
        </a:p>
      </dgm:t>
    </dgm:pt>
    <dgm:pt modelId="{CF8D81CA-BFD9-BB46-8E7E-646A897AAF86}" type="parTrans" cxnId="{8BD9256B-F576-A941-8995-341F8017DFB6}">
      <dgm:prSet/>
      <dgm:spPr/>
      <dgm:t>
        <a:bodyPr/>
        <a:lstStyle/>
        <a:p>
          <a:endParaRPr lang="en-US"/>
        </a:p>
      </dgm:t>
    </dgm:pt>
    <dgm:pt modelId="{EA7E2284-D95E-E940-AD00-1B8DAB9F41B1}" type="sibTrans" cxnId="{8BD9256B-F576-A941-8995-341F8017DFB6}">
      <dgm:prSet/>
      <dgm:spPr/>
      <dgm:t>
        <a:bodyPr/>
        <a:lstStyle/>
        <a:p>
          <a:endParaRPr lang="en-US"/>
        </a:p>
      </dgm:t>
    </dgm:pt>
    <dgm:pt modelId="{DAC05FEE-26E2-4844-BEB6-4DFE5C655996}" type="pres">
      <dgm:prSet presAssocID="{04979484-FE4E-2B42-A3BA-7B88CB881FD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670077A-83C6-874E-8705-B5A322F9EF64}" type="pres">
      <dgm:prSet presAssocID="{52FE8815-71E1-644C-9FB7-6EF10458529F}" presName="hierRoot1" presStyleCnt="0"/>
      <dgm:spPr/>
      <dgm:t>
        <a:bodyPr/>
        <a:lstStyle/>
        <a:p>
          <a:endParaRPr lang="en-US"/>
        </a:p>
      </dgm:t>
    </dgm:pt>
    <dgm:pt modelId="{AB76C8AC-A653-1C4A-846A-4397A744B03D}" type="pres">
      <dgm:prSet presAssocID="{52FE8815-71E1-644C-9FB7-6EF10458529F}" presName="composite" presStyleCnt="0"/>
      <dgm:spPr/>
      <dgm:t>
        <a:bodyPr/>
        <a:lstStyle/>
        <a:p>
          <a:endParaRPr lang="en-US"/>
        </a:p>
      </dgm:t>
    </dgm:pt>
    <dgm:pt modelId="{E1BECA24-4E69-5C47-82CF-3F86A3DB2A1A}" type="pres">
      <dgm:prSet presAssocID="{52FE8815-71E1-644C-9FB7-6EF10458529F}" presName="background" presStyleLbl="node0" presStyleIdx="0" presStyleCnt="1"/>
      <dgm:spPr/>
      <dgm:t>
        <a:bodyPr/>
        <a:lstStyle/>
        <a:p>
          <a:endParaRPr lang="en-US"/>
        </a:p>
      </dgm:t>
    </dgm:pt>
    <dgm:pt modelId="{81FCAD51-6AB3-004C-8157-99D0EA749F4B}" type="pres">
      <dgm:prSet presAssocID="{52FE8815-71E1-644C-9FB7-6EF10458529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E1315C-605D-4448-9E0C-83D250EA0965}" type="pres">
      <dgm:prSet presAssocID="{52FE8815-71E1-644C-9FB7-6EF10458529F}" presName="hierChild2" presStyleCnt="0"/>
      <dgm:spPr/>
      <dgm:t>
        <a:bodyPr/>
        <a:lstStyle/>
        <a:p>
          <a:endParaRPr lang="en-US"/>
        </a:p>
      </dgm:t>
    </dgm:pt>
    <dgm:pt modelId="{4F511FBD-084C-2642-B670-3E25178CB75A}" type="pres">
      <dgm:prSet presAssocID="{F750DFC4-E076-704D-8FF5-FF534234DE11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855A2F3-67AF-474B-BB6C-CF4D33808B5C}" type="pres">
      <dgm:prSet presAssocID="{77777957-A37A-5444-9870-7597060829E4}" presName="hierRoot2" presStyleCnt="0"/>
      <dgm:spPr/>
      <dgm:t>
        <a:bodyPr/>
        <a:lstStyle/>
        <a:p>
          <a:endParaRPr lang="en-US"/>
        </a:p>
      </dgm:t>
    </dgm:pt>
    <dgm:pt modelId="{9C4C7F93-EE36-AF41-8368-FD48D65651A4}" type="pres">
      <dgm:prSet presAssocID="{77777957-A37A-5444-9870-7597060829E4}" presName="composite2" presStyleCnt="0"/>
      <dgm:spPr/>
      <dgm:t>
        <a:bodyPr/>
        <a:lstStyle/>
        <a:p>
          <a:endParaRPr lang="en-US"/>
        </a:p>
      </dgm:t>
    </dgm:pt>
    <dgm:pt modelId="{93306799-AD76-D641-B9EC-A80F752AC6EA}" type="pres">
      <dgm:prSet presAssocID="{77777957-A37A-5444-9870-7597060829E4}" presName="background2" presStyleLbl="node2" presStyleIdx="0" presStyleCnt="2"/>
      <dgm:spPr/>
      <dgm:t>
        <a:bodyPr/>
        <a:lstStyle/>
        <a:p>
          <a:endParaRPr lang="en-US"/>
        </a:p>
      </dgm:t>
    </dgm:pt>
    <dgm:pt modelId="{F22DE4C3-482D-D944-BDC4-B301CF32F983}" type="pres">
      <dgm:prSet presAssocID="{77777957-A37A-5444-9870-7597060829E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787331-7759-0946-B783-9B58BE418B5B}" type="pres">
      <dgm:prSet presAssocID="{77777957-A37A-5444-9870-7597060829E4}" presName="hierChild3" presStyleCnt="0"/>
      <dgm:spPr/>
      <dgm:t>
        <a:bodyPr/>
        <a:lstStyle/>
        <a:p>
          <a:endParaRPr lang="en-US"/>
        </a:p>
      </dgm:t>
    </dgm:pt>
    <dgm:pt modelId="{2E108E84-37C4-4545-B917-76F9B61C3C2E}" type="pres">
      <dgm:prSet presAssocID="{CF8D81CA-BFD9-BB46-8E7E-646A897AAF86}" presName="Name10" presStyleLbl="parChTrans1D2" presStyleIdx="1" presStyleCnt="2"/>
      <dgm:spPr/>
      <dgm:t>
        <a:bodyPr/>
        <a:lstStyle/>
        <a:p>
          <a:endParaRPr lang="en-US"/>
        </a:p>
      </dgm:t>
    </dgm:pt>
    <dgm:pt modelId="{91E9F44E-CDFE-ED45-A060-2CBF954E79EB}" type="pres">
      <dgm:prSet presAssocID="{BC321FA0-5E9B-2E41-AE0A-2CDB85F0312C}" presName="hierRoot2" presStyleCnt="0"/>
      <dgm:spPr/>
      <dgm:t>
        <a:bodyPr/>
        <a:lstStyle/>
        <a:p>
          <a:endParaRPr lang="en-US"/>
        </a:p>
      </dgm:t>
    </dgm:pt>
    <dgm:pt modelId="{81DAB2AD-0468-184B-8D10-94A315C15735}" type="pres">
      <dgm:prSet presAssocID="{BC321FA0-5E9B-2E41-AE0A-2CDB85F0312C}" presName="composite2" presStyleCnt="0"/>
      <dgm:spPr/>
      <dgm:t>
        <a:bodyPr/>
        <a:lstStyle/>
        <a:p>
          <a:endParaRPr lang="en-US"/>
        </a:p>
      </dgm:t>
    </dgm:pt>
    <dgm:pt modelId="{1E63A51C-6822-BC44-B710-792384CC435D}" type="pres">
      <dgm:prSet presAssocID="{BC321FA0-5E9B-2E41-AE0A-2CDB85F0312C}" presName="background2" presStyleLbl="node2" presStyleIdx="1" presStyleCnt="2"/>
      <dgm:spPr/>
      <dgm:t>
        <a:bodyPr/>
        <a:lstStyle/>
        <a:p>
          <a:endParaRPr lang="en-US"/>
        </a:p>
      </dgm:t>
    </dgm:pt>
    <dgm:pt modelId="{F923CD1E-3AB3-E84E-99AB-2FCB128C8460}" type="pres">
      <dgm:prSet presAssocID="{BC321FA0-5E9B-2E41-AE0A-2CDB85F0312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B23099-1B7C-454C-9E87-BC08EFA84259}" type="pres">
      <dgm:prSet presAssocID="{BC321FA0-5E9B-2E41-AE0A-2CDB85F0312C}" presName="hierChild3" presStyleCnt="0"/>
      <dgm:spPr/>
      <dgm:t>
        <a:bodyPr/>
        <a:lstStyle/>
        <a:p>
          <a:endParaRPr lang="en-US"/>
        </a:p>
      </dgm:t>
    </dgm:pt>
  </dgm:ptLst>
  <dgm:cxnLst>
    <dgm:cxn modelId="{428DE944-3358-9F46-AE39-4EFBF45E8798}" type="presOf" srcId="{52FE8815-71E1-644C-9FB7-6EF10458529F}" destId="{81FCAD51-6AB3-004C-8157-99D0EA749F4B}" srcOrd="0" destOrd="0" presId="urn:microsoft.com/office/officeart/2005/8/layout/hierarchy1"/>
    <dgm:cxn modelId="{6261C189-061D-AF43-A8A6-9394D903E7A6}" type="presOf" srcId="{77777957-A37A-5444-9870-7597060829E4}" destId="{F22DE4C3-482D-D944-BDC4-B301CF32F983}" srcOrd="0" destOrd="0" presId="urn:microsoft.com/office/officeart/2005/8/layout/hierarchy1"/>
    <dgm:cxn modelId="{34AF1993-17D2-BE40-AB9B-765DDA6DE327}" srcId="{52FE8815-71E1-644C-9FB7-6EF10458529F}" destId="{77777957-A37A-5444-9870-7597060829E4}" srcOrd="0" destOrd="0" parTransId="{F750DFC4-E076-704D-8FF5-FF534234DE11}" sibTransId="{8757DF98-2850-AE41-BF07-FC69CE9BA1F2}"/>
    <dgm:cxn modelId="{3736D610-812E-514E-8479-5C01A0BB204F}" type="presOf" srcId="{04979484-FE4E-2B42-A3BA-7B88CB881FD5}" destId="{DAC05FEE-26E2-4844-BEB6-4DFE5C655996}" srcOrd="0" destOrd="0" presId="urn:microsoft.com/office/officeart/2005/8/layout/hierarchy1"/>
    <dgm:cxn modelId="{757FD061-41A2-3B44-B82B-59E86B1DB240}" type="presOf" srcId="{BC321FA0-5E9B-2E41-AE0A-2CDB85F0312C}" destId="{F923CD1E-3AB3-E84E-99AB-2FCB128C8460}" srcOrd="0" destOrd="0" presId="urn:microsoft.com/office/officeart/2005/8/layout/hierarchy1"/>
    <dgm:cxn modelId="{C1DFB168-586E-024B-B6DC-9886CD241752}" type="presOf" srcId="{CF8D81CA-BFD9-BB46-8E7E-646A897AAF86}" destId="{2E108E84-37C4-4545-B917-76F9B61C3C2E}" srcOrd="0" destOrd="0" presId="urn:microsoft.com/office/officeart/2005/8/layout/hierarchy1"/>
    <dgm:cxn modelId="{8BD9256B-F576-A941-8995-341F8017DFB6}" srcId="{52FE8815-71E1-644C-9FB7-6EF10458529F}" destId="{BC321FA0-5E9B-2E41-AE0A-2CDB85F0312C}" srcOrd="1" destOrd="0" parTransId="{CF8D81CA-BFD9-BB46-8E7E-646A897AAF86}" sibTransId="{EA7E2284-D95E-E940-AD00-1B8DAB9F41B1}"/>
    <dgm:cxn modelId="{6F550A6D-E01F-C84D-BF24-1CD20021BC77}" srcId="{04979484-FE4E-2B42-A3BA-7B88CB881FD5}" destId="{52FE8815-71E1-644C-9FB7-6EF10458529F}" srcOrd="0" destOrd="0" parTransId="{0EF8CDC8-8A52-E54A-AE9B-FEA8F2DD91E7}" sibTransId="{2B29795C-E05C-234C-84F3-FCAFD665259F}"/>
    <dgm:cxn modelId="{DEAE23AF-B2AB-0E42-BFA8-06247E37825A}" type="presOf" srcId="{F750DFC4-E076-704D-8FF5-FF534234DE11}" destId="{4F511FBD-084C-2642-B670-3E25178CB75A}" srcOrd="0" destOrd="0" presId="urn:microsoft.com/office/officeart/2005/8/layout/hierarchy1"/>
    <dgm:cxn modelId="{68A92A86-8A22-5040-89EC-A7E88A58D2A2}" type="presParOf" srcId="{DAC05FEE-26E2-4844-BEB6-4DFE5C655996}" destId="{8670077A-83C6-874E-8705-B5A322F9EF64}" srcOrd="0" destOrd="0" presId="urn:microsoft.com/office/officeart/2005/8/layout/hierarchy1"/>
    <dgm:cxn modelId="{9397C50B-B703-524B-91C6-0B8367098E08}" type="presParOf" srcId="{8670077A-83C6-874E-8705-B5A322F9EF64}" destId="{AB76C8AC-A653-1C4A-846A-4397A744B03D}" srcOrd="0" destOrd="0" presId="urn:microsoft.com/office/officeart/2005/8/layout/hierarchy1"/>
    <dgm:cxn modelId="{3BE1AEB3-30EB-3B4D-9927-ECC716D5B7C1}" type="presParOf" srcId="{AB76C8AC-A653-1C4A-846A-4397A744B03D}" destId="{E1BECA24-4E69-5C47-82CF-3F86A3DB2A1A}" srcOrd="0" destOrd="0" presId="urn:microsoft.com/office/officeart/2005/8/layout/hierarchy1"/>
    <dgm:cxn modelId="{628D1B6D-5ADE-E947-8246-DC744F19B037}" type="presParOf" srcId="{AB76C8AC-A653-1C4A-846A-4397A744B03D}" destId="{81FCAD51-6AB3-004C-8157-99D0EA749F4B}" srcOrd="1" destOrd="0" presId="urn:microsoft.com/office/officeart/2005/8/layout/hierarchy1"/>
    <dgm:cxn modelId="{08E2FFB5-45AA-6847-99AF-3B647059D8D2}" type="presParOf" srcId="{8670077A-83C6-874E-8705-B5A322F9EF64}" destId="{32E1315C-605D-4448-9E0C-83D250EA0965}" srcOrd="1" destOrd="0" presId="urn:microsoft.com/office/officeart/2005/8/layout/hierarchy1"/>
    <dgm:cxn modelId="{28A9BEFF-DE2B-BD47-B98D-0ECCC6863C9A}" type="presParOf" srcId="{32E1315C-605D-4448-9E0C-83D250EA0965}" destId="{4F511FBD-084C-2642-B670-3E25178CB75A}" srcOrd="0" destOrd="0" presId="urn:microsoft.com/office/officeart/2005/8/layout/hierarchy1"/>
    <dgm:cxn modelId="{4511D92F-39C9-DA4D-94D0-208FD3316470}" type="presParOf" srcId="{32E1315C-605D-4448-9E0C-83D250EA0965}" destId="{0855A2F3-67AF-474B-BB6C-CF4D33808B5C}" srcOrd="1" destOrd="0" presId="urn:microsoft.com/office/officeart/2005/8/layout/hierarchy1"/>
    <dgm:cxn modelId="{F9FFCBAC-A625-C542-80DF-4253D14BEDD3}" type="presParOf" srcId="{0855A2F3-67AF-474B-BB6C-CF4D33808B5C}" destId="{9C4C7F93-EE36-AF41-8368-FD48D65651A4}" srcOrd="0" destOrd="0" presId="urn:microsoft.com/office/officeart/2005/8/layout/hierarchy1"/>
    <dgm:cxn modelId="{6BA6E8CF-9559-444A-A94E-36E90D703CFD}" type="presParOf" srcId="{9C4C7F93-EE36-AF41-8368-FD48D65651A4}" destId="{93306799-AD76-D641-B9EC-A80F752AC6EA}" srcOrd="0" destOrd="0" presId="urn:microsoft.com/office/officeart/2005/8/layout/hierarchy1"/>
    <dgm:cxn modelId="{9FB401F9-C1D6-3D49-A003-7E23BA6066C3}" type="presParOf" srcId="{9C4C7F93-EE36-AF41-8368-FD48D65651A4}" destId="{F22DE4C3-482D-D944-BDC4-B301CF32F983}" srcOrd="1" destOrd="0" presId="urn:microsoft.com/office/officeart/2005/8/layout/hierarchy1"/>
    <dgm:cxn modelId="{69D6BE86-7DE5-6B4D-A296-FB7DBF9C7B16}" type="presParOf" srcId="{0855A2F3-67AF-474B-BB6C-CF4D33808B5C}" destId="{99787331-7759-0946-B783-9B58BE418B5B}" srcOrd="1" destOrd="0" presId="urn:microsoft.com/office/officeart/2005/8/layout/hierarchy1"/>
    <dgm:cxn modelId="{9ACB1393-C1D7-434A-A7ED-0A8F8B03D52B}" type="presParOf" srcId="{32E1315C-605D-4448-9E0C-83D250EA0965}" destId="{2E108E84-37C4-4545-B917-76F9B61C3C2E}" srcOrd="2" destOrd="0" presId="urn:microsoft.com/office/officeart/2005/8/layout/hierarchy1"/>
    <dgm:cxn modelId="{D304A3F4-B27B-9D47-AB0A-EA6CC8CD5F96}" type="presParOf" srcId="{32E1315C-605D-4448-9E0C-83D250EA0965}" destId="{91E9F44E-CDFE-ED45-A060-2CBF954E79EB}" srcOrd="3" destOrd="0" presId="urn:microsoft.com/office/officeart/2005/8/layout/hierarchy1"/>
    <dgm:cxn modelId="{7B9592F7-9C8F-8443-BC73-C1DA7185C510}" type="presParOf" srcId="{91E9F44E-CDFE-ED45-A060-2CBF954E79EB}" destId="{81DAB2AD-0468-184B-8D10-94A315C15735}" srcOrd="0" destOrd="0" presId="urn:microsoft.com/office/officeart/2005/8/layout/hierarchy1"/>
    <dgm:cxn modelId="{15A59A7C-D86D-AC45-A03A-BA3E0F5E0C63}" type="presParOf" srcId="{81DAB2AD-0468-184B-8D10-94A315C15735}" destId="{1E63A51C-6822-BC44-B710-792384CC435D}" srcOrd="0" destOrd="0" presId="urn:microsoft.com/office/officeart/2005/8/layout/hierarchy1"/>
    <dgm:cxn modelId="{E431D6DE-1C2C-2047-9612-DF765B3C8501}" type="presParOf" srcId="{81DAB2AD-0468-184B-8D10-94A315C15735}" destId="{F923CD1E-3AB3-E84E-99AB-2FCB128C8460}" srcOrd="1" destOrd="0" presId="urn:microsoft.com/office/officeart/2005/8/layout/hierarchy1"/>
    <dgm:cxn modelId="{11D2B4C5-3529-104B-AE75-C8B03C96B303}" type="presParOf" srcId="{91E9F44E-CDFE-ED45-A060-2CBF954E79EB}" destId="{54B23099-1B7C-454C-9E87-BC08EFA8425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AFB9A3-51A7-8444-91ED-DD2AA4305156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C6A71E-AFB9-1341-AE38-E64EBFB6DED7}">
      <dgm:prSet phldrT="[Text]" custT="1"/>
      <dgm:spPr/>
      <dgm:t>
        <a:bodyPr/>
        <a:lstStyle/>
        <a:p>
          <a:r>
            <a:rPr lang="en-US" sz="1100" dirty="0" smtClean="0"/>
            <a:t>Predict and Overpass</a:t>
          </a:r>
          <a:endParaRPr lang="en-US" sz="1100" dirty="0"/>
        </a:p>
      </dgm:t>
    </dgm:pt>
    <dgm:pt modelId="{FC2795AF-4392-4346-952E-D69790A8CECF}" type="parTrans" cxnId="{AB7C3E2C-2268-594F-A6C3-7E2A6847EC47}">
      <dgm:prSet/>
      <dgm:spPr/>
      <dgm:t>
        <a:bodyPr/>
        <a:lstStyle/>
        <a:p>
          <a:endParaRPr lang="en-US"/>
        </a:p>
      </dgm:t>
    </dgm:pt>
    <dgm:pt modelId="{5311FBCD-5E55-E04D-9EE4-7FD4369AEE61}" type="sibTrans" cxnId="{AB7C3E2C-2268-594F-A6C3-7E2A6847EC47}">
      <dgm:prSet/>
      <dgm:spPr/>
      <dgm:t>
        <a:bodyPr/>
        <a:lstStyle/>
        <a:p>
          <a:endParaRPr lang="en-US"/>
        </a:p>
      </dgm:t>
    </dgm:pt>
    <dgm:pt modelId="{CD14A7B1-9BBE-804F-8C67-A6CC276B38A1}">
      <dgm:prSet phldrT="[Text]" custT="1"/>
      <dgm:spPr/>
      <dgm:t>
        <a:bodyPr/>
        <a:lstStyle/>
        <a:p>
          <a:r>
            <a:rPr lang="en-US" sz="1200" dirty="0" smtClean="0"/>
            <a:t>Junction Node -&gt; predict the road segment its going to forward data to; if it’s the extension of current road segment; forward data itself saving one hop ; otherwise forwards it to junction node</a:t>
          </a:r>
          <a:r>
            <a:rPr lang="en-US" sz="900" dirty="0" smtClean="0"/>
            <a:t>.</a:t>
          </a:r>
          <a:endParaRPr lang="en-US" sz="900" dirty="0"/>
        </a:p>
      </dgm:t>
    </dgm:pt>
    <dgm:pt modelId="{2027B68E-E2AA-CB4E-AA38-4FCA81B84A52}" type="parTrans" cxnId="{783A62E6-2E0C-ED46-A701-3BD865A03FB2}">
      <dgm:prSet/>
      <dgm:spPr/>
      <dgm:t>
        <a:bodyPr/>
        <a:lstStyle/>
        <a:p>
          <a:endParaRPr lang="en-US"/>
        </a:p>
      </dgm:t>
    </dgm:pt>
    <dgm:pt modelId="{690BB247-ACAA-904C-B27D-9D073A33FAF7}" type="sibTrans" cxnId="{783A62E6-2E0C-ED46-A701-3BD865A03FB2}">
      <dgm:prSet/>
      <dgm:spPr/>
      <dgm:t>
        <a:bodyPr/>
        <a:lstStyle/>
        <a:p>
          <a:endParaRPr lang="en-US"/>
        </a:p>
      </dgm:t>
    </dgm:pt>
    <dgm:pt modelId="{8F039906-C19A-3B4C-ABCF-3BFC1E8847FD}">
      <dgm:prSet phldrT="[Text]" custT="1"/>
      <dgm:spPr/>
      <dgm:t>
        <a:bodyPr/>
        <a:lstStyle/>
        <a:p>
          <a:r>
            <a:rPr lang="en-US" sz="1200" dirty="0" smtClean="0"/>
            <a:t>No </a:t>
          </a:r>
          <a:r>
            <a:rPr lang="en-US" sz="1200" dirty="0" err="1" smtClean="0"/>
            <a:t>Juction</a:t>
          </a:r>
          <a:r>
            <a:rPr lang="en-US" sz="1200" dirty="0" smtClean="0"/>
            <a:t> Nodes: Forward According To Greedy</a:t>
          </a:r>
          <a:endParaRPr lang="en-US" sz="1200" dirty="0"/>
        </a:p>
      </dgm:t>
    </dgm:pt>
    <dgm:pt modelId="{BA4239A0-CC71-A149-A5E2-1B73B8BE231B}" type="parTrans" cxnId="{327D3775-37A4-E146-B318-A8EC7FBC977E}">
      <dgm:prSet/>
      <dgm:spPr/>
      <dgm:t>
        <a:bodyPr/>
        <a:lstStyle/>
        <a:p>
          <a:endParaRPr lang="en-US"/>
        </a:p>
      </dgm:t>
    </dgm:pt>
    <dgm:pt modelId="{2A3EAE97-3659-5047-830C-D46DDA0652BC}" type="sibTrans" cxnId="{327D3775-37A4-E146-B318-A8EC7FBC977E}">
      <dgm:prSet/>
      <dgm:spPr/>
      <dgm:t>
        <a:bodyPr/>
        <a:lstStyle/>
        <a:p>
          <a:endParaRPr lang="en-US"/>
        </a:p>
      </dgm:t>
    </dgm:pt>
    <dgm:pt modelId="{1AB3F246-CAFB-7047-B11E-839A294177F2}">
      <dgm:prSet phldrT="[Text]" custT="1"/>
      <dgm:spPr/>
      <dgm:t>
        <a:bodyPr/>
        <a:lstStyle/>
        <a:p>
          <a:r>
            <a:rPr lang="en-US" sz="1200" dirty="0" smtClean="0"/>
            <a:t>No </a:t>
          </a:r>
          <a:r>
            <a:rPr lang="en-US" sz="1200" dirty="0" err="1" smtClean="0"/>
            <a:t>Neighbour</a:t>
          </a:r>
          <a:r>
            <a:rPr lang="en-US" sz="1200" dirty="0" smtClean="0"/>
            <a:t> closest to Destination Than Itself ; Enters </a:t>
          </a:r>
          <a:r>
            <a:rPr lang="en-US" sz="1200" dirty="0" err="1" smtClean="0"/>
            <a:t>Perimter</a:t>
          </a:r>
          <a:r>
            <a:rPr lang="en-US" sz="1200" dirty="0" smtClean="0"/>
            <a:t> Mode</a:t>
          </a:r>
          <a:endParaRPr lang="en-US" sz="1200" dirty="0"/>
        </a:p>
      </dgm:t>
    </dgm:pt>
    <dgm:pt modelId="{E17CAD59-CCC5-804A-AE6A-614B203EB63A}" type="parTrans" cxnId="{43E8E6DF-2878-9846-B244-AF534376A1F5}">
      <dgm:prSet/>
      <dgm:spPr/>
      <dgm:t>
        <a:bodyPr/>
        <a:lstStyle/>
        <a:p>
          <a:endParaRPr lang="en-US"/>
        </a:p>
      </dgm:t>
    </dgm:pt>
    <dgm:pt modelId="{407F9DA5-E20F-1D4B-8AFA-24863FA8C4C3}" type="sibTrans" cxnId="{43E8E6DF-2878-9846-B244-AF534376A1F5}">
      <dgm:prSet/>
      <dgm:spPr/>
      <dgm:t>
        <a:bodyPr/>
        <a:lstStyle/>
        <a:p>
          <a:endParaRPr lang="en-US"/>
        </a:p>
      </dgm:t>
    </dgm:pt>
    <dgm:pt modelId="{4DF83263-2DA8-2B4D-AD90-1C6E1D03E647}" type="pres">
      <dgm:prSet presAssocID="{EFAFB9A3-51A7-8444-91ED-DD2AA430515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5AB929D-ADF1-BF48-9A92-189BD4A582A9}" type="pres">
      <dgm:prSet presAssocID="{58C6A71E-AFB9-1341-AE38-E64EBFB6DED7}" presName="hierRoot1" presStyleCnt="0">
        <dgm:presLayoutVars>
          <dgm:hierBranch val="init"/>
        </dgm:presLayoutVars>
      </dgm:prSet>
      <dgm:spPr/>
    </dgm:pt>
    <dgm:pt modelId="{9440E14A-CB2A-9147-9D92-F87A5BE30DDB}" type="pres">
      <dgm:prSet presAssocID="{58C6A71E-AFB9-1341-AE38-E64EBFB6DED7}" presName="rootComposite1" presStyleCnt="0"/>
      <dgm:spPr/>
    </dgm:pt>
    <dgm:pt modelId="{ADA57511-AA60-1545-ABA1-F98E70098DBB}" type="pres">
      <dgm:prSet presAssocID="{58C6A71E-AFB9-1341-AE38-E64EBFB6DED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AA9850-F337-2C4E-AD68-74EADFF7AFD9}" type="pres">
      <dgm:prSet presAssocID="{58C6A71E-AFB9-1341-AE38-E64EBFB6DED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4E3110F-786B-374C-9B3D-62352D5F89A8}" type="pres">
      <dgm:prSet presAssocID="{58C6A71E-AFB9-1341-AE38-E64EBFB6DED7}" presName="hierChild2" presStyleCnt="0"/>
      <dgm:spPr/>
    </dgm:pt>
    <dgm:pt modelId="{661B749D-192E-7F4E-99D0-643D2F5A5F2D}" type="pres">
      <dgm:prSet presAssocID="{2027B68E-E2AA-CB4E-AA38-4FCA81B84A52}" presName="Name37" presStyleLbl="parChTrans1D2" presStyleIdx="0" presStyleCnt="3"/>
      <dgm:spPr/>
      <dgm:t>
        <a:bodyPr/>
        <a:lstStyle/>
        <a:p>
          <a:endParaRPr lang="en-US"/>
        </a:p>
      </dgm:t>
    </dgm:pt>
    <dgm:pt modelId="{4E563C49-FA65-8D4C-AC45-086BAA3B5CB0}" type="pres">
      <dgm:prSet presAssocID="{CD14A7B1-9BBE-804F-8C67-A6CC276B38A1}" presName="hierRoot2" presStyleCnt="0">
        <dgm:presLayoutVars>
          <dgm:hierBranch val="init"/>
        </dgm:presLayoutVars>
      </dgm:prSet>
      <dgm:spPr/>
    </dgm:pt>
    <dgm:pt modelId="{2AC62735-0954-124E-8FE1-84D0B178DD72}" type="pres">
      <dgm:prSet presAssocID="{CD14A7B1-9BBE-804F-8C67-A6CC276B38A1}" presName="rootComposite" presStyleCnt="0"/>
      <dgm:spPr/>
    </dgm:pt>
    <dgm:pt modelId="{92BCDD6C-15D1-584D-9B26-FE818CAA7EEE}" type="pres">
      <dgm:prSet presAssocID="{CD14A7B1-9BBE-804F-8C67-A6CC276B38A1}" presName="rootText" presStyleLbl="node2" presStyleIdx="0" presStyleCnt="3" custScaleY="2224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3D299E-B2F2-E54E-ABDE-14A8D47BED72}" type="pres">
      <dgm:prSet presAssocID="{CD14A7B1-9BBE-804F-8C67-A6CC276B38A1}" presName="rootConnector" presStyleLbl="node2" presStyleIdx="0" presStyleCnt="3"/>
      <dgm:spPr/>
      <dgm:t>
        <a:bodyPr/>
        <a:lstStyle/>
        <a:p>
          <a:endParaRPr lang="en-US"/>
        </a:p>
      </dgm:t>
    </dgm:pt>
    <dgm:pt modelId="{0B370D2A-0967-DF49-8058-2E6CB387304F}" type="pres">
      <dgm:prSet presAssocID="{CD14A7B1-9BBE-804F-8C67-A6CC276B38A1}" presName="hierChild4" presStyleCnt="0"/>
      <dgm:spPr/>
    </dgm:pt>
    <dgm:pt modelId="{E9C4790F-F417-4F41-B1DF-3A811A6C8B98}" type="pres">
      <dgm:prSet presAssocID="{CD14A7B1-9BBE-804F-8C67-A6CC276B38A1}" presName="hierChild5" presStyleCnt="0"/>
      <dgm:spPr/>
    </dgm:pt>
    <dgm:pt modelId="{05B74CA1-5744-FC40-9E9E-9B1861C48050}" type="pres">
      <dgm:prSet presAssocID="{BA4239A0-CC71-A149-A5E2-1B73B8BE231B}" presName="Name37" presStyleLbl="parChTrans1D2" presStyleIdx="1" presStyleCnt="3"/>
      <dgm:spPr/>
      <dgm:t>
        <a:bodyPr/>
        <a:lstStyle/>
        <a:p>
          <a:endParaRPr lang="en-US"/>
        </a:p>
      </dgm:t>
    </dgm:pt>
    <dgm:pt modelId="{961E8D03-7A77-3C4E-AC1E-015583CD4EDA}" type="pres">
      <dgm:prSet presAssocID="{8F039906-C19A-3B4C-ABCF-3BFC1E8847FD}" presName="hierRoot2" presStyleCnt="0">
        <dgm:presLayoutVars>
          <dgm:hierBranch val="init"/>
        </dgm:presLayoutVars>
      </dgm:prSet>
      <dgm:spPr/>
    </dgm:pt>
    <dgm:pt modelId="{5A69FD5F-7FEC-754C-B279-DD3EBA18B64C}" type="pres">
      <dgm:prSet presAssocID="{8F039906-C19A-3B4C-ABCF-3BFC1E8847FD}" presName="rootComposite" presStyleCnt="0"/>
      <dgm:spPr/>
    </dgm:pt>
    <dgm:pt modelId="{0C0528FF-9F5A-EB45-A1C7-BFADB8F0CF9E}" type="pres">
      <dgm:prSet presAssocID="{8F039906-C19A-3B4C-ABCF-3BFC1E8847F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711390-9D1C-E84D-B00C-C959AA1B1EDB}" type="pres">
      <dgm:prSet presAssocID="{8F039906-C19A-3B4C-ABCF-3BFC1E8847FD}" presName="rootConnector" presStyleLbl="node2" presStyleIdx="1" presStyleCnt="3"/>
      <dgm:spPr/>
      <dgm:t>
        <a:bodyPr/>
        <a:lstStyle/>
        <a:p>
          <a:endParaRPr lang="en-US"/>
        </a:p>
      </dgm:t>
    </dgm:pt>
    <dgm:pt modelId="{0ACE70E8-7E46-814B-B90A-691BB084A789}" type="pres">
      <dgm:prSet presAssocID="{8F039906-C19A-3B4C-ABCF-3BFC1E8847FD}" presName="hierChild4" presStyleCnt="0"/>
      <dgm:spPr/>
    </dgm:pt>
    <dgm:pt modelId="{328C37F4-82D9-6147-9CE3-005916AA3ADF}" type="pres">
      <dgm:prSet presAssocID="{8F039906-C19A-3B4C-ABCF-3BFC1E8847FD}" presName="hierChild5" presStyleCnt="0"/>
      <dgm:spPr/>
    </dgm:pt>
    <dgm:pt modelId="{A29D5EC7-DCDA-7C4C-BA16-B8B994FBAFBA}" type="pres">
      <dgm:prSet presAssocID="{E17CAD59-CCC5-804A-AE6A-614B203EB63A}" presName="Name37" presStyleLbl="parChTrans1D2" presStyleIdx="2" presStyleCnt="3"/>
      <dgm:spPr/>
      <dgm:t>
        <a:bodyPr/>
        <a:lstStyle/>
        <a:p>
          <a:endParaRPr lang="en-US"/>
        </a:p>
      </dgm:t>
    </dgm:pt>
    <dgm:pt modelId="{29A1EDC3-4CB1-F449-9C25-080FC66E1BD5}" type="pres">
      <dgm:prSet presAssocID="{1AB3F246-CAFB-7047-B11E-839A294177F2}" presName="hierRoot2" presStyleCnt="0">
        <dgm:presLayoutVars>
          <dgm:hierBranch val="init"/>
        </dgm:presLayoutVars>
      </dgm:prSet>
      <dgm:spPr/>
    </dgm:pt>
    <dgm:pt modelId="{05E1BAA3-2037-8542-9D3D-48301EAB435E}" type="pres">
      <dgm:prSet presAssocID="{1AB3F246-CAFB-7047-B11E-839A294177F2}" presName="rootComposite" presStyleCnt="0"/>
      <dgm:spPr/>
    </dgm:pt>
    <dgm:pt modelId="{F5798100-967D-D04B-8CEE-AE7E1E98660E}" type="pres">
      <dgm:prSet presAssocID="{1AB3F246-CAFB-7047-B11E-839A294177F2}" presName="rootText" presStyleLbl="node2" presStyleIdx="2" presStyleCnt="3" custScaleY="117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263FF7-E9D0-774B-8F77-FAAAB63D69FC}" type="pres">
      <dgm:prSet presAssocID="{1AB3F246-CAFB-7047-B11E-839A294177F2}" presName="rootConnector" presStyleLbl="node2" presStyleIdx="2" presStyleCnt="3"/>
      <dgm:spPr/>
      <dgm:t>
        <a:bodyPr/>
        <a:lstStyle/>
        <a:p>
          <a:endParaRPr lang="en-US"/>
        </a:p>
      </dgm:t>
    </dgm:pt>
    <dgm:pt modelId="{280CCFB6-1269-CE41-B6B0-3025D1E20AC9}" type="pres">
      <dgm:prSet presAssocID="{1AB3F246-CAFB-7047-B11E-839A294177F2}" presName="hierChild4" presStyleCnt="0"/>
      <dgm:spPr/>
    </dgm:pt>
    <dgm:pt modelId="{DB5B0F9A-E831-8940-A596-A74963A89CF1}" type="pres">
      <dgm:prSet presAssocID="{1AB3F246-CAFB-7047-B11E-839A294177F2}" presName="hierChild5" presStyleCnt="0"/>
      <dgm:spPr/>
    </dgm:pt>
    <dgm:pt modelId="{ECFD8795-0FFC-5448-ACD8-A28D0086F650}" type="pres">
      <dgm:prSet presAssocID="{58C6A71E-AFB9-1341-AE38-E64EBFB6DED7}" presName="hierChild3" presStyleCnt="0"/>
      <dgm:spPr/>
    </dgm:pt>
  </dgm:ptLst>
  <dgm:cxnLst>
    <dgm:cxn modelId="{59CF1F4B-5507-AE45-98E2-E01232BCEDD1}" type="presOf" srcId="{8F039906-C19A-3B4C-ABCF-3BFC1E8847FD}" destId="{8A711390-9D1C-E84D-B00C-C959AA1B1EDB}" srcOrd="1" destOrd="0" presId="urn:microsoft.com/office/officeart/2005/8/layout/orgChart1"/>
    <dgm:cxn modelId="{B6BA8957-7EE6-5E46-8143-B47B9CEBF036}" type="presOf" srcId="{1AB3F246-CAFB-7047-B11E-839A294177F2}" destId="{43263FF7-E9D0-774B-8F77-FAAAB63D69FC}" srcOrd="1" destOrd="0" presId="urn:microsoft.com/office/officeart/2005/8/layout/orgChart1"/>
    <dgm:cxn modelId="{052ADD7B-940F-204D-AE43-A1515F0B9A98}" type="presOf" srcId="{EFAFB9A3-51A7-8444-91ED-DD2AA4305156}" destId="{4DF83263-2DA8-2B4D-AD90-1C6E1D03E647}" srcOrd="0" destOrd="0" presId="urn:microsoft.com/office/officeart/2005/8/layout/orgChart1"/>
    <dgm:cxn modelId="{8E3AB3C4-4328-5C44-B6B2-F2A2BDA4C803}" type="presOf" srcId="{1AB3F246-CAFB-7047-B11E-839A294177F2}" destId="{F5798100-967D-D04B-8CEE-AE7E1E98660E}" srcOrd="0" destOrd="0" presId="urn:microsoft.com/office/officeart/2005/8/layout/orgChart1"/>
    <dgm:cxn modelId="{11D2E781-8FFF-594A-9E27-B72F538F9099}" type="presOf" srcId="{E17CAD59-CCC5-804A-AE6A-614B203EB63A}" destId="{A29D5EC7-DCDA-7C4C-BA16-B8B994FBAFBA}" srcOrd="0" destOrd="0" presId="urn:microsoft.com/office/officeart/2005/8/layout/orgChart1"/>
    <dgm:cxn modelId="{AB7C3E2C-2268-594F-A6C3-7E2A6847EC47}" srcId="{EFAFB9A3-51A7-8444-91ED-DD2AA4305156}" destId="{58C6A71E-AFB9-1341-AE38-E64EBFB6DED7}" srcOrd="0" destOrd="0" parTransId="{FC2795AF-4392-4346-952E-D69790A8CECF}" sibTransId="{5311FBCD-5E55-E04D-9EE4-7FD4369AEE61}"/>
    <dgm:cxn modelId="{43E8E6DF-2878-9846-B244-AF534376A1F5}" srcId="{58C6A71E-AFB9-1341-AE38-E64EBFB6DED7}" destId="{1AB3F246-CAFB-7047-B11E-839A294177F2}" srcOrd="2" destOrd="0" parTransId="{E17CAD59-CCC5-804A-AE6A-614B203EB63A}" sibTransId="{407F9DA5-E20F-1D4B-8AFA-24863FA8C4C3}"/>
    <dgm:cxn modelId="{154AAA8D-B3C2-9E45-B46A-2116F40EA8DE}" type="presOf" srcId="{CD14A7B1-9BBE-804F-8C67-A6CC276B38A1}" destId="{92BCDD6C-15D1-584D-9B26-FE818CAA7EEE}" srcOrd="0" destOrd="0" presId="urn:microsoft.com/office/officeart/2005/8/layout/orgChart1"/>
    <dgm:cxn modelId="{E3BAB814-932E-B341-AEE1-1261B7E0A272}" type="presOf" srcId="{58C6A71E-AFB9-1341-AE38-E64EBFB6DED7}" destId="{75AA9850-F337-2C4E-AD68-74EADFF7AFD9}" srcOrd="1" destOrd="0" presId="urn:microsoft.com/office/officeart/2005/8/layout/orgChart1"/>
    <dgm:cxn modelId="{327D3775-37A4-E146-B318-A8EC7FBC977E}" srcId="{58C6A71E-AFB9-1341-AE38-E64EBFB6DED7}" destId="{8F039906-C19A-3B4C-ABCF-3BFC1E8847FD}" srcOrd="1" destOrd="0" parTransId="{BA4239A0-CC71-A149-A5E2-1B73B8BE231B}" sibTransId="{2A3EAE97-3659-5047-830C-D46DDA0652BC}"/>
    <dgm:cxn modelId="{12BF24F9-C700-1D41-A633-6F0EFFDB7C4C}" type="presOf" srcId="{2027B68E-E2AA-CB4E-AA38-4FCA81B84A52}" destId="{661B749D-192E-7F4E-99D0-643D2F5A5F2D}" srcOrd="0" destOrd="0" presId="urn:microsoft.com/office/officeart/2005/8/layout/orgChart1"/>
    <dgm:cxn modelId="{783A62E6-2E0C-ED46-A701-3BD865A03FB2}" srcId="{58C6A71E-AFB9-1341-AE38-E64EBFB6DED7}" destId="{CD14A7B1-9BBE-804F-8C67-A6CC276B38A1}" srcOrd="0" destOrd="0" parTransId="{2027B68E-E2AA-CB4E-AA38-4FCA81B84A52}" sibTransId="{690BB247-ACAA-904C-B27D-9D073A33FAF7}"/>
    <dgm:cxn modelId="{43B55700-7B10-D448-92EE-2EC1BD579CD8}" type="presOf" srcId="{58C6A71E-AFB9-1341-AE38-E64EBFB6DED7}" destId="{ADA57511-AA60-1545-ABA1-F98E70098DBB}" srcOrd="0" destOrd="0" presId="urn:microsoft.com/office/officeart/2005/8/layout/orgChart1"/>
    <dgm:cxn modelId="{EC825699-68B2-A74B-897A-7D173F8682CD}" type="presOf" srcId="{8F039906-C19A-3B4C-ABCF-3BFC1E8847FD}" destId="{0C0528FF-9F5A-EB45-A1C7-BFADB8F0CF9E}" srcOrd="0" destOrd="0" presId="urn:microsoft.com/office/officeart/2005/8/layout/orgChart1"/>
    <dgm:cxn modelId="{2B7A4F0F-F9AF-BF46-B18D-156DB28E97F3}" type="presOf" srcId="{CD14A7B1-9BBE-804F-8C67-A6CC276B38A1}" destId="{0A3D299E-B2F2-E54E-ABDE-14A8D47BED72}" srcOrd="1" destOrd="0" presId="urn:microsoft.com/office/officeart/2005/8/layout/orgChart1"/>
    <dgm:cxn modelId="{C8C46C16-2605-9E4C-A786-860151BA22EE}" type="presOf" srcId="{BA4239A0-CC71-A149-A5E2-1B73B8BE231B}" destId="{05B74CA1-5744-FC40-9E9E-9B1861C48050}" srcOrd="0" destOrd="0" presId="urn:microsoft.com/office/officeart/2005/8/layout/orgChart1"/>
    <dgm:cxn modelId="{ADA7EA47-E501-2842-A165-2CACBE3D3C4B}" type="presParOf" srcId="{4DF83263-2DA8-2B4D-AD90-1C6E1D03E647}" destId="{75AB929D-ADF1-BF48-9A92-189BD4A582A9}" srcOrd="0" destOrd="0" presId="urn:microsoft.com/office/officeart/2005/8/layout/orgChart1"/>
    <dgm:cxn modelId="{9EEFC34A-CBCA-6F4E-B61C-BA94FFA74849}" type="presParOf" srcId="{75AB929D-ADF1-BF48-9A92-189BD4A582A9}" destId="{9440E14A-CB2A-9147-9D92-F87A5BE30DDB}" srcOrd="0" destOrd="0" presId="urn:microsoft.com/office/officeart/2005/8/layout/orgChart1"/>
    <dgm:cxn modelId="{959C39C4-E31D-0E4A-B60F-21C14A983D8F}" type="presParOf" srcId="{9440E14A-CB2A-9147-9D92-F87A5BE30DDB}" destId="{ADA57511-AA60-1545-ABA1-F98E70098DBB}" srcOrd="0" destOrd="0" presId="urn:microsoft.com/office/officeart/2005/8/layout/orgChart1"/>
    <dgm:cxn modelId="{74F57D68-A6B9-F34D-BB3C-1C22938C5A25}" type="presParOf" srcId="{9440E14A-CB2A-9147-9D92-F87A5BE30DDB}" destId="{75AA9850-F337-2C4E-AD68-74EADFF7AFD9}" srcOrd="1" destOrd="0" presId="urn:microsoft.com/office/officeart/2005/8/layout/orgChart1"/>
    <dgm:cxn modelId="{E1241F9B-7D93-3F45-BC8C-EF10DCA46771}" type="presParOf" srcId="{75AB929D-ADF1-BF48-9A92-189BD4A582A9}" destId="{24E3110F-786B-374C-9B3D-62352D5F89A8}" srcOrd="1" destOrd="0" presId="urn:microsoft.com/office/officeart/2005/8/layout/orgChart1"/>
    <dgm:cxn modelId="{09E77585-E27F-E84C-A11B-769E3AA8D06F}" type="presParOf" srcId="{24E3110F-786B-374C-9B3D-62352D5F89A8}" destId="{661B749D-192E-7F4E-99D0-643D2F5A5F2D}" srcOrd="0" destOrd="0" presId="urn:microsoft.com/office/officeart/2005/8/layout/orgChart1"/>
    <dgm:cxn modelId="{E40DEC5D-F5CC-3C42-89CD-AD67B4306B78}" type="presParOf" srcId="{24E3110F-786B-374C-9B3D-62352D5F89A8}" destId="{4E563C49-FA65-8D4C-AC45-086BAA3B5CB0}" srcOrd="1" destOrd="0" presId="urn:microsoft.com/office/officeart/2005/8/layout/orgChart1"/>
    <dgm:cxn modelId="{EDCCCEB1-AD63-7441-85BA-D94B3DFEAEBC}" type="presParOf" srcId="{4E563C49-FA65-8D4C-AC45-086BAA3B5CB0}" destId="{2AC62735-0954-124E-8FE1-84D0B178DD72}" srcOrd="0" destOrd="0" presId="urn:microsoft.com/office/officeart/2005/8/layout/orgChart1"/>
    <dgm:cxn modelId="{E20B988C-59AC-BC4F-966A-ED13850419FA}" type="presParOf" srcId="{2AC62735-0954-124E-8FE1-84D0B178DD72}" destId="{92BCDD6C-15D1-584D-9B26-FE818CAA7EEE}" srcOrd="0" destOrd="0" presId="urn:microsoft.com/office/officeart/2005/8/layout/orgChart1"/>
    <dgm:cxn modelId="{49DB0357-7CA9-F54D-8EDC-969CB0CC2517}" type="presParOf" srcId="{2AC62735-0954-124E-8FE1-84D0B178DD72}" destId="{0A3D299E-B2F2-E54E-ABDE-14A8D47BED72}" srcOrd="1" destOrd="0" presId="urn:microsoft.com/office/officeart/2005/8/layout/orgChart1"/>
    <dgm:cxn modelId="{1D1F0C4C-D886-7746-8FDC-1C1061174A8E}" type="presParOf" srcId="{4E563C49-FA65-8D4C-AC45-086BAA3B5CB0}" destId="{0B370D2A-0967-DF49-8058-2E6CB387304F}" srcOrd="1" destOrd="0" presId="urn:microsoft.com/office/officeart/2005/8/layout/orgChart1"/>
    <dgm:cxn modelId="{3ED647DC-CC86-6D4D-A66C-EBFD03F28891}" type="presParOf" srcId="{4E563C49-FA65-8D4C-AC45-086BAA3B5CB0}" destId="{E9C4790F-F417-4F41-B1DF-3A811A6C8B98}" srcOrd="2" destOrd="0" presId="urn:microsoft.com/office/officeart/2005/8/layout/orgChart1"/>
    <dgm:cxn modelId="{27AC2B0B-CD06-5143-BC7D-A54D130FEF4B}" type="presParOf" srcId="{24E3110F-786B-374C-9B3D-62352D5F89A8}" destId="{05B74CA1-5744-FC40-9E9E-9B1861C48050}" srcOrd="2" destOrd="0" presId="urn:microsoft.com/office/officeart/2005/8/layout/orgChart1"/>
    <dgm:cxn modelId="{6B08A7AF-E2B9-0547-AEF0-AFD25DB04CC0}" type="presParOf" srcId="{24E3110F-786B-374C-9B3D-62352D5F89A8}" destId="{961E8D03-7A77-3C4E-AC1E-015583CD4EDA}" srcOrd="3" destOrd="0" presId="urn:microsoft.com/office/officeart/2005/8/layout/orgChart1"/>
    <dgm:cxn modelId="{ADFC7F2A-977F-2746-BB4E-3F5D59ED16F4}" type="presParOf" srcId="{961E8D03-7A77-3C4E-AC1E-015583CD4EDA}" destId="{5A69FD5F-7FEC-754C-B279-DD3EBA18B64C}" srcOrd="0" destOrd="0" presId="urn:microsoft.com/office/officeart/2005/8/layout/orgChart1"/>
    <dgm:cxn modelId="{CB787855-32FB-7743-AB2E-4750FFBA2B29}" type="presParOf" srcId="{5A69FD5F-7FEC-754C-B279-DD3EBA18B64C}" destId="{0C0528FF-9F5A-EB45-A1C7-BFADB8F0CF9E}" srcOrd="0" destOrd="0" presId="urn:microsoft.com/office/officeart/2005/8/layout/orgChart1"/>
    <dgm:cxn modelId="{48BFFE6A-6582-B346-A665-9FF84457F84E}" type="presParOf" srcId="{5A69FD5F-7FEC-754C-B279-DD3EBA18B64C}" destId="{8A711390-9D1C-E84D-B00C-C959AA1B1EDB}" srcOrd="1" destOrd="0" presId="urn:microsoft.com/office/officeart/2005/8/layout/orgChart1"/>
    <dgm:cxn modelId="{82B86014-7A78-9540-88E0-F8649B163411}" type="presParOf" srcId="{961E8D03-7A77-3C4E-AC1E-015583CD4EDA}" destId="{0ACE70E8-7E46-814B-B90A-691BB084A789}" srcOrd="1" destOrd="0" presId="urn:microsoft.com/office/officeart/2005/8/layout/orgChart1"/>
    <dgm:cxn modelId="{D7D22CC0-A7BA-8341-91B7-EEE6F3014736}" type="presParOf" srcId="{961E8D03-7A77-3C4E-AC1E-015583CD4EDA}" destId="{328C37F4-82D9-6147-9CE3-005916AA3ADF}" srcOrd="2" destOrd="0" presId="urn:microsoft.com/office/officeart/2005/8/layout/orgChart1"/>
    <dgm:cxn modelId="{BE943A18-BAEE-204B-9212-B211B51BAE6A}" type="presParOf" srcId="{24E3110F-786B-374C-9B3D-62352D5F89A8}" destId="{A29D5EC7-DCDA-7C4C-BA16-B8B994FBAFBA}" srcOrd="4" destOrd="0" presId="urn:microsoft.com/office/officeart/2005/8/layout/orgChart1"/>
    <dgm:cxn modelId="{5B96D69B-6651-0D46-8406-12A9DBF9244F}" type="presParOf" srcId="{24E3110F-786B-374C-9B3D-62352D5F89A8}" destId="{29A1EDC3-4CB1-F449-9C25-080FC66E1BD5}" srcOrd="5" destOrd="0" presId="urn:microsoft.com/office/officeart/2005/8/layout/orgChart1"/>
    <dgm:cxn modelId="{F6BCECDC-0988-8E49-9C22-5FB05565D83C}" type="presParOf" srcId="{29A1EDC3-4CB1-F449-9C25-080FC66E1BD5}" destId="{05E1BAA3-2037-8542-9D3D-48301EAB435E}" srcOrd="0" destOrd="0" presId="urn:microsoft.com/office/officeart/2005/8/layout/orgChart1"/>
    <dgm:cxn modelId="{177CCE01-F9F5-C141-8A96-50474B0B10B1}" type="presParOf" srcId="{05E1BAA3-2037-8542-9D3D-48301EAB435E}" destId="{F5798100-967D-D04B-8CEE-AE7E1E98660E}" srcOrd="0" destOrd="0" presId="urn:microsoft.com/office/officeart/2005/8/layout/orgChart1"/>
    <dgm:cxn modelId="{569D3C7D-4CFB-3D4A-BD57-74137F82435A}" type="presParOf" srcId="{05E1BAA3-2037-8542-9D3D-48301EAB435E}" destId="{43263FF7-E9D0-774B-8F77-FAAAB63D69FC}" srcOrd="1" destOrd="0" presId="urn:microsoft.com/office/officeart/2005/8/layout/orgChart1"/>
    <dgm:cxn modelId="{F6062126-2EA6-164A-910D-F805509B71C5}" type="presParOf" srcId="{29A1EDC3-4CB1-F449-9C25-080FC66E1BD5}" destId="{280CCFB6-1269-CE41-B6B0-3025D1E20AC9}" srcOrd="1" destOrd="0" presId="urn:microsoft.com/office/officeart/2005/8/layout/orgChart1"/>
    <dgm:cxn modelId="{D0EF14F6-B057-5945-AA91-68D19E8611A5}" type="presParOf" srcId="{29A1EDC3-4CB1-F449-9C25-080FC66E1BD5}" destId="{DB5B0F9A-E831-8940-A596-A74963A89CF1}" srcOrd="2" destOrd="0" presId="urn:microsoft.com/office/officeart/2005/8/layout/orgChart1"/>
    <dgm:cxn modelId="{1C353F06-A6CF-6247-A25F-EC76940D737F}" type="presParOf" srcId="{75AB929D-ADF1-BF48-9A92-189BD4A582A9}" destId="{ECFD8795-0FFC-5448-ACD8-A28D0086F65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FE4567B-E2CE-5742-AD2B-84A193180FF1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9FA6EB-5F51-C24A-B410-3AAB3F609012}">
      <dgm:prSet phldrT="[Text]"/>
      <dgm:spPr/>
      <dgm:t>
        <a:bodyPr/>
        <a:lstStyle/>
        <a:p>
          <a:r>
            <a:rPr lang="en-US" dirty="0" smtClean="0"/>
            <a:t>Discovering Process</a:t>
          </a:r>
          <a:endParaRPr lang="en-US" dirty="0"/>
        </a:p>
      </dgm:t>
    </dgm:pt>
    <dgm:pt modelId="{53C8A6A3-365F-B044-89F9-DB9B06940B94}" type="parTrans" cxnId="{A267764A-AE0F-3849-A54E-1F3E5779498B}">
      <dgm:prSet/>
      <dgm:spPr/>
      <dgm:t>
        <a:bodyPr/>
        <a:lstStyle/>
        <a:p>
          <a:endParaRPr lang="en-US"/>
        </a:p>
      </dgm:t>
    </dgm:pt>
    <dgm:pt modelId="{166F5027-4618-7048-839E-97E80C78105D}" type="sibTrans" cxnId="{A267764A-AE0F-3849-A54E-1F3E5779498B}">
      <dgm:prSet/>
      <dgm:spPr/>
      <dgm:t>
        <a:bodyPr/>
        <a:lstStyle/>
        <a:p>
          <a:endParaRPr lang="en-US"/>
        </a:p>
      </dgm:t>
    </dgm:pt>
    <dgm:pt modelId="{86716558-76E6-E547-B2BA-83E813B4384D}">
      <dgm:prSet phldrT="[Text]"/>
      <dgm:spPr/>
      <dgm:t>
        <a:bodyPr/>
        <a:lstStyle/>
        <a:p>
          <a:r>
            <a:rPr lang="en-US" dirty="0" smtClean="0"/>
            <a:t>Active Search: Send Query To Physical </a:t>
          </a:r>
          <a:r>
            <a:rPr lang="en-US" dirty="0" err="1" smtClean="0"/>
            <a:t>Neighbours</a:t>
          </a:r>
          <a:endParaRPr lang="en-US" dirty="0"/>
        </a:p>
      </dgm:t>
    </dgm:pt>
    <dgm:pt modelId="{60384ECD-96C2-384D-A494-C49FDFD00C1A}" type="parTrans" cxnId="{62B8B43B-5626-B84C-BFED-91C7E014156E}">
      <dgm:prSet/>
      <dgm:spPr/>
      <dgm:t>
        <a:bodyPr/>
        <a:lstStyle/>
        <a:p>
          <a:endParaRPr lang="en-US"/>
        </a:p>
      </dgm:t>
    </dgm:pt>
    <dgm:pt modelId="{CE6983EB-1925-1749-B0DE-C47E7F1D2C26}" type="sibTrans" cxnId="{62B8B43B-5626-B84C-BFED-91C7E014156E}">
      <dgm:prSet/>
      <dgm:spPr/>
      <dgm:t>
        <a:bodyPr/>
        <a:lstStyle/>
        <a:p>
          <a:endParaRPr lang="en-US"/>
        </a:p>
      </dgm:t>
    </dgm:pt>
    <dgm:pt modelId="{4699C844-3224-1E4C-BA22-7BF14AADD4CB}">
      <dgm:prSet phldrT="[Text]"/>
      <dgm:spPr/>
      <dgm:t>
        <a:bodyPr/>
        <a:lstStyle/>
        <a:p>
          <a:r>
            <a:rPr lang="en-US" dirty="0" smtClean="0"/>
            <a:t>Passive Search: Send Query about </a:t>
          </a:r>
          <a:r>
            <a:rPr lang="en-US" dirty="0" err="1" smtClean="0"/>
            <a:t>Neighbours</a:t>
          </a:r>
          <a:r>
            <a:rPr lang="en-US" dirty="0" smtClean="0"/>
            <a:t> of </a:t>
          </a:r>
          <a:r>
            <a:rPr lang="en-US" dirty="0" err="1" smtClean="0"/>
            <a:t>Neighbours</a:t>
          </a:r>
          <a:endParaRPr lang="en-US" dirty="0"/>
        </a:p>
      </dgm:t>
    </dgm:pt>
    <dgm:pt modelId="{ED706CA3-18DC-7749-8B23-F83BB2EBCF10}" type="parTrans" cxnId="{F5B96244-EFDA-EC4C-A557-A8D05F3018B7}">
      <dgm:prSet/>
      <dgm:spPr/>
      <dgm:t>
        <a:bodyPr/>
        <a:lstStyle/>
        <a:p>
          <a:endParaRPr lang="en-US"/>
        </a:p>
      </dgm:t>
    </dgm:pt>
    <dgm:pt modelId="{6E06E88E-A870-AB49-9AEC-91E7FDBA349B}" type="sibTrans" cxnId="{F5B96244-EFDA-EC4C-A557-A8D05F3018B7}">
      <dgm:prSet/>
      <dgm:spPr/>
      <dgm:t>
        <a:bodyPr/>
        <a:lstStyle/>
        <a:p>
          <a:endParaRPr lang="en-US"/>
        </a:p>
      </dgm:t>
    </dgm:pt>
    <dgm:pt modelId="{E8682A8B-3D62-8E44-913E-92EF266ECAF5}" type="pres">
      <dgm:prSet presAssocID="{6FE4567B-E2CE-5742-AD2B-84A193180F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F995F7E-4359-3A4C-85A7-DE760BF8A09B}" type="pres">
      <dgm:prSet presAssocID="{F99FA6EB-5F51-C24A-B410-3AAB3F609012}" presName="hierRoot1" presStyleCnt="0"/>
      <dgm:spPr/>
      <dgm:t>
        <a:bodyPr/>
        <a:lstStyle/>
        <a:p>
          <a:endParaRPr lang="en-US"/>
        </a:p>
      </dgm:t>
    </dgm:pt>
    <dgm:pt modelId="{872FFA44-C382-C048-AEA0-A8843EEEB89B}" type="pres">
      <dgm:prSet presAssocID="{F99FA6EB-5F51-C24A-B410-3AAB3F609012}" presName="composite" presStyleCnt="0"/>
      <dgm:spPr/>
      <dgm:t>
        <a:bodyPr/>
        <a:lstStyle/>
        <a:p>
          <a:endParaRPr lang="en-US"/>
        </a:p>
      </dgm:t>
    </dgm:pt>
    <dgm:pt modelId="{83C480F5-BE76-A449-B400-D3F2C117E057}" type="pres">
      <dgm:prSet presAssocID="{F99FA6EB-5F51-C24A-B410-3AAB3F609012}" presName="background" presStyleLbl="node0" presStyleIdx="0" presStyleCnt="1"/>
      <dgm:spPr/>
      <dgm:t>
        <a:bodyPr/>
        <a:lstStyle/>
        <a:p>
          <a:endParaRPr lang="en-US"/>
        </a:p>
      </dgm:t>
    </dgm:pt>
    <dgm:pt modelId="{EEEEDFB2-F2BD-EE4B-9386-D69C0C1162E5}" type="pres">
      <dgm:prSet presAssocID="{F99FA6EB-5F51-C24A-B410-3AAB3F60901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73CCEC-A9F5-7E4B-8AA0-2F4BCC725B24}" type="pres">
      <dgm:prSet presAssocID="{F99FA6EB-5F51-C24A-B410-3AAB3F609012}" presName="hierChild2" presStyleCnt="0"/>
      <dgm:spPr/>
      <dgm:t>
        <a:bodyPr/>
        <a:lstStyle/>
        <a:p>
          <a:endParaRPr lang="en-US"/>
        </a:p>
      </dgm:t>
    </dgm:pt>
    <dgm:pt modelId="{60D7AD85-22E1-B243-9727-645E822EA160}" type="pres">
      <dgm:prSet presAssocID="{60384ECD-96C2-384D-A494-C49FDFD00C1A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9B41556-6AF3-5E42-887E-BBA20F3AC706}" type="pres">
      <dgm:prSet presAssocID="{86716558-76E6-E547-B2BA-83E813B4384D}" presName="hierRoot2" presStyleCnt="0"/>
      <dgm:spPr/>
      <dgm:t>
        <a:bodyPr/>
        <a:lstStyle/>
        <a:p>
          <a:endParaRPr lang="en-US"/>
        </a:p>
      </dgm:t>
    </dgm:pt>
    <dgm:pt modelId="{9E16299D-F085-C741-984F-95FA04293917}" type="pres">
      <dgm:prSet presAssocID="{86716558-76E6-E547-B2BA-83E813B4384D}" presName="composite2" presStyleCnt="0"/>
      <dgm:spPr/>
      <dgm:t>
        <a:bodyPr/>
        <a:lstStyle/>
        <a:p>
          <a:endParaRPr lang="en-US"/>
        </a:p>
      </dgm:t>
    </dgm:pt>
    <dgm:pt modelId="{494D8A22-60CF-474D-83C8-5D47E9207EEF}" type="pres">
      <dgm:prSet presAssocID="{86716558-76E6-E547-B2BA-83E813B4384D}" presName="background2" presStyleLbl="node2" presStyleIdx="0" presStyleCnt="2"/>
      <dgm:spPr/>
      <dgm:t>
        <a:bodyPr/>
        <a:lstStyle/>
        <a:p>
          <a:endParaRPr lang="en-US"/>
        </a:p>
      </dgm:t>
    </dgm:pt>
    <dgm:pt modelId="{FAAFE406-994C-CF48-A82C-FB8805B2681A}" type="pres">
      <dgm:prSet presAssocID="{86716558-76E6-E547-B2BA-83E813B4384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FF2B93-988E-0045-90AA-0B32FAF5EBC0}" type="pres">
      <dgm:prSet presAssocID="{86716558-76E6-E547-B2BA-83E813B4384D}" presName="hierChild3" presStyleCnt="0"/>
      <dgm:spPr/>
      <dgm:t>
        <a:bodyPr/>
        <a:lstStyle/>
        <a:p>
          <a:endParaRPr lang="en-US"/>
        </a:p>
      </dgm:t>
    </dgm:pt>
    <dgm:pt modelId="{7977B7C1-93CC-384D-AED1-F85425771E87}" type="pres">
      <dgm:prSet presAssocID="{ED706CA3-18DC-7749-8B23-F83BB2EBCF1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D8AF4B9-343A-4940-A893-C69F735B25A2}" type="pres">
      <dgm:prSet presAssocID="{4699C844-3224-1E4C-BA22-7BF14AADD4CB}" presName="hierRoot2" presStyleCnt="0"/>
      <dgm:spPr/>
      <dgm:t>
        <a:bodyPr/>
        <a:lstStyle/>
        <a:p>
          <a:endParaRPr lang="en-US"/>
        </a:p>
      </dgm:t>
    </dgm:pt>
    <dgm:pt modelId="{921FFB8D-02B1-7D49-BB2B-71E9F3FB8F5D}" type="pres">
      <dgm:prSet presAssocID="{4699C844-3224-1E4C-BA22-7BF14AADD4CB}" presName="composite2" presStyleCnt="0"/>
      <dgm:spPr/>
      <dgm:t>
        <a:bodyPr/>
        <a:lstStyle/>
        <a:p>
          <a:endParaRPr lang="en-US"/>
        </a:p>
      </dgm:t>
    </dgm:pt>
    <dgm:pt modelId="{15763722-32CC-0042-B024-50B959A019B9}" type="pres">
      <dgm:prSet presAssocID="{4699C844-3224-1E4C-BA22-7BF14AADD4CB}" presName="background2" presStyleLbl="node2" presStyleIdx="1" presStyleCnt="2"/>
      <dgm:spPr/>
      <dgm:t>
        <a:bodyPr/>
        <a:lstStyle/>
        <a:p>
          <a:endParaRPr lang="en-US"/>
        </a:p>
      </dgm:t>
    </dgm:pt>
    <dgm:pt modelId="{53A26EB9-C4F5-3044-B171-8E3247843077}" type="pres">
      <dgm:prSet presAssocID="{4699C844-3224-1E4C-BA22-7BF14AADD4CB}" presName="text2" presStyleLbl="fgAcc2" presStyleIdx="1" presStyleCnt="2" custLinFactNeighborX="-497" custLinFactNeighborY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ED10D2-5F57-7948-B99C-E9767AFA1FC9}" type="pres">
      <dgm:prSet presAssocID="{4699C844-3224-1E4C-BA22-7BF14AADD4CB}" presName="hierChild3" presStyleCnt="0"/>
      <dgm:spPr/>
      <dgm:t>
        <a:bodyPr/>
        <a:lstStyle/>
        <a:p>
          <a:endParaRPr lang="en-US"/>
        </a:p>
      </dgm:t>
    </dgm:pt>
  </dgm:ptLst>
  <dgm:cxnLst>
    <dgm:cxn modelId="{1604058D-7C62-614C-90B5-4C83C75CE30B}" type="presOf" srcId="{60384ECD-96C2-384D-A494-C49FDFD00C1A}" destId="{60D7AD85-22E1-B243-9727-645E822EA160}" srcOrd="0" destOrd="0" presId="urn:microsoft.com/office/officeart/2005/8/layout/hierarchy1"/>
    <dgm:cxn modelId="{A267764A-AE0F-3849-A54E-1F3E5779498B}" srcId="{6FE4567B-E2CE-5742-AD2B-84A193180FF1}" destId="{F99FA6EB-5F51-C24A-B410-3AAB3F609012}" srcOrd="0" destOrd="0" parTransId="{53C8A6A3-365F-B044-89F9-DB9B06940B94}" sibTransId="{166F5027-4618-7048-839E-97E80C78105D}"/>
    <dgm:cxn modelId="{113DB991-756C-8C4B-9B90-E9659EA40EFA}" type="presOf" srcId="{6FE4567B-E2CE-5742-AD2B-84A193180FF1}" destId="{E8682A8B-3D62-8E44-913E-92EF266ECAF5}" srcOrd="0" destOrd="0" presId="urn:microsoft.com/office/officeart/2005/8/layout/hierarchy1"/>
    <dgm:cxn modelId="{DBA9C0C3-65A9-A842-B765-CB128E959C2A}" type="presOf" srcId="{86716558-76E6-E547-B2BA-83E813B4384D}" destId="{FAAFE406-994C-CF48-A82C-FB8805B2681A}" srcOrd="0" destOrd="0" presId="urn:microsoft.com/office/officeart/2005/8/layout/hierarchy1"/>
    <dgm:cxn modelId="{AAB2EF8F-9F17-F54D-82CB-D8276BE9541D}" type="presOf" srcId="{4699C844-3224-1E4C-BA22-7BF14AADD4CB}" destId="{53A26EB9-C4F5-3044-B171-8E3247843077}" srcOrd="0" destOrd="0" presId="urn:microsoft.com/office/officeart/2005/8/layout/hierarchy1"/>
    <dgm:cxn modelId="{62B8B43B-5626-B84C-BFED-91C7E014156E}" srcId="{F99FA6EB-5F51-C24A-B410-3AAB3F609012}" destId="{86716558-76E6-E547-B2BA-83E813B4384D}" srcOrd="0" destOrd="0" parTransId="{60384ECD-96C2-384D-A494-C49FDFD00C1A}" sibTransId="{CE6983EB-1925-1749-B0DE-C47E7F1D2C26}"/>
    <dgm:cxn modelId="{F5B96244-EFDA-EC4C-A557-A8D05F3018B7}" srcId="{F99FA6EB-5F51-C24A-B410-3AAB3F609012}" destId="{4699C844-3224-1E4C-BA22-7BF14AADD4CB}" srcOrd="1" destOrd="0" parTransId="{ED706CA3-18DC-7749-8B23-F83BB2EBCF10}" sibTransId="{6E06E88E-A870-AB49-9AEC-91E7FDBA349B}"/>
    <dgm:cxn modelId="{49D80317-52DF-3149-8E2C-E77BFCE918EB}" type="presOf" srcId="{F99FA6EB-5F51-C24A-B410-3AAB3F609012}" destId="{EEEEDFB2-F2BD-EE4B-9386-D69C0C1162E5}" srcOrd="0" destOrd="0" presId="urn:microsoft.com/office/officeart/2005/8/layout/hierarchy1"/>
    <dgm:cxn modelId="{35A0B196-2A3D-F24B-8C63-B85C3B449300}" type="presOf" srcId="{ED706CA3-18DC-7749-8B23-F83BB2EBCF10}" destId="{7977B7C1-93CC-384D-AED1-F85425771E87}" srcOrd="0" destOrd="0" presId="urn:microsoft.com/office/officeart/2005/8/layout/hierarchy1"/>
    <dgm:cxn modelId="{03B0B336-E3AC-6249-A4DC-491E1A0B5698}" type="presParOf" srcId="{E8682A8B-3D62-8E44-913E-92EF266ECAF5}" destId="{DF995F7E-4359-3A4C-85A7-DE760BF8A09B}" srcOrd="0" destOrd="0" presId="urn:microsoft.com/office/officeart/2005/8/layout/hierarchy1"/>
    <dgm:cxn modelId="{B3884FE7-9C8C-8941-9013-D484D1D13942}" type="presParOf" srcId="{DF995F7E-4359-3A4C-85A7-DE760BF8A09B}" destId="{872FFA44-C382-C048-AEA0-A8843EEEB89B}" srcOrd="0" destOrd="0" presId="urn:microsoft.com/office/officeart/2005/8/layout/hierarchy1"/>
    <dgm:cxn modelId="{31F1A9F8-43A7-3D49-902B-0090DEF6F2B1}" type="presParOf" srcId="{872FFA44-C382-C048-AEA0-A8843EEEB89B}" destId="{83C480F5-BE76-A449-B400-D3F2C117E057}" srcOrd="0" destOrd="0" presId="urn:microsoft.com/office/officeart/2005/8/layout/hierarchy1"/>
    <dgm:cxn modelId="{CD55B9BD-D942-E345-A30B-A461B693A964}" type="presParOf" srcId="{872FFA44-C382-C048-AEA0-A8843EEEB89B}" destId="{EEEEDFB2-F2BD-EE4B-9386-D69C0C1162E5}" srcOrd="1" destOrd="0" presId="urn:microsoft.com/office/officeart/2005/8/layout/hierarchy1"/>
    <dgm:cxn modelId="{AB945322-A49B-6D4C-B39D-2AD0EAA0B927}" type="presParOf" srcId="{DF995F7E-4359-3A4C-85A7-DE760BF8A09B}" destId="{DB73CCEC-A9F5-7E4B-8AA0-2F4BCC725B24}" srcOrd="1" destOrd="0" presId="urn:microsoft.com/office/officeart/2005/8/layout/hierarchy1"/>
    <dgm:cxn modelId="{40BDDF80-4767-2340-924B-B1DE12A48644}" type="presParOf" srcId="{DB73CCEC-A9F5-7E4B-8AA0-2F4BCC725B24}" destId="{60D7AD85-22E1-B243-9727-645E822EA160}" srcOrd="0" destOrd="0" presId="urn:microsoft.com/office/officeart/2005/8/layout/hierarchy1"/>
    <dgm:cxn modelId="{C1E2A461-A8A1-5D4F-8646-F728AFA8E8C5}" type="presParOf" srcId="{DB73CCEC-A9F5-7E4B-8AA0-2F4BCC725B24}" destId="{C9B41556-6AF3-5E42-887E-BBA20F3AC706}" srcOrd="1" destOrd="0" presId="urn:microsoft.com/office/officeart/2005/8/layout/hierarchy1"/>
    <dgm:cxn modelId="{C14FA3BD-E5D2-654A-BC2E-4D37FD2B558D}" type="presParOf" srcId="{C9B41556-6AF3-5E42-887E-BBA20F3AC706}" destId="{9E16299D-F085-C741-984F-95FA04293917}" srcOrd="0" destOrd="0" presId="urn:microsoft.com/office/officeart/2005/8/layout/hierarchy1"/>
    <dgm:cxn modelId="{FDE0F31C-1F33-5143-A62F-9DDA35B917FD}" type="presParOf" srcId="{9E16299D-F085-C741-984F-95FA04293917}" destId="{494D8A22-60CF-474D-83C8-5D47E9207EEF}" srcOrd="0" destOrd="0" presId="urn:microsoft.com/office/officeart/2005/8/layout/hierarchy1"/>
    <dgm:cxn modelId="{F0CFD52F-A324-DF4A-8CEC-DEECD9196968}" type="presParOf" srcId="{9E16299D-F085-C741-984F-95FA04293917}" destId="{FAAFE406-994C-CF48-A82C-FB8805B2681A}" srcOrd="1" destOrd="0" presId="urn:microsoft.com/office/officeart/2005/8/layout/hierarchy1"/>
    <dgm:cxn modelId="{771EBFEC-13AE-544D-AF4E-B7AF9C4C5285}" type="presParOf" srcId="{C9B41556-6AF3-5E42-887E-BBA20F3AC706}" destId="{1CFF2B93-988E-0045-90AA-0B32FAF5EBC0}" srcOrd="1" destOrd="0" presId="urn:microsoft.com/office/officeart/2005/8/layout/hierarchy1"/>
    <dgm:cxn modelId="{38B1AD32-A4F4-F641-A496-C93236E79D9D}" type="presParOf" srcId="{DB73CCEC-A9F5-7E4B-8AA0-2F4BCC725B24}" destId="{7977B7C1-93CC-384D-AED1-F85425771E87}" srcOrd="2" destOrd="0" presId="urn:microsoft.com/office/officeart/2005/8/layout/hierarchy1"/>
    <dgm:cxn modelId="{E7ABC08E-D57C-D340-9BE5-DF72B2F82E0A}" type="presParOf" srcId="{DB73CCEC-A9F5-7E4B-8AA0-2F4BCC725B24}" destId="{5D8AF4B9-343A-4940-A893-C69F735B25A2}" srcOrd="3" destOrd="0" presId="urn:microsoft.com/office/officeart/2005/8/layout/hierarchy1"/>
    <dgm:cxn modelId="{5B10A3FA-D988-B04C-969A-6311CBDBBBF0}" type="presParOf" srcId="{5D8AF4B9-343A-4940-A893-C69F735B25A2}" destId="{921FFB8D-02B1-7D49-BB2B-71E9F3FB8F5D}" srcOrd="0" destOrd="0" presId="urn:microsoft.com/office/officeart/2005/8/layout/hierarchy1"/>
    <dgm:cxn modelId="{B0EFD1BE-FD5E-E245-828E-0616894AB5B8}" type="presParOf" srcId="{921FFB8D-02B1-7D49-BB2B-71E9F3FB8F5D}" destId="{15763722-32CC-0042-B024-50B959A019B9}" srcOrd="0" destOrd="0" presId="urn:microsoft.com/office/officeart/2005/8/layout/hierarchy1"/>
    <dgm:cxn modelId="{7C7FD2D9-2D71-2B4A-8EC3-8B84452934D7}" type="presParOf" srcId="{921FFB8D-02B1-7D49-BB2B-71E9F3FB8F5D}" destId="{53A26EB9-C4F5-3044-B171-8E3247843077}" srcOrd="1" destOrd="0" presId="urn:microsoft.com/office/officeart/2005/8/layout/hierarchy1"/>
    <dgm:cxn modelId="{EBB6F3DE-8FAA-BE4A-B862-0B4B4313BC32}" type="presParOf" srcId="{5D8AF4B9-343A-4940-A893-C69F735B25A2}" destId="{5EED10D2-5F57-7948-B99C-E9767AFA1FC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2A975E-1F33-9643-90C7-EC0F6E05D6BA}" type="doc">
      <dgm:prSet loTypeId="urn:microsoft.com/office/officeart/2005/8/layout/hierarchy1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4140F6-7517-EC48-B363-FA2455EA29F3}">
      <dgm:prSet phldrT="[Text]"/>
      <dgm:spPr/>
      <dgm:t>
        <a:bodyPr/>
        <a:lstStyle/>
        <a:p>
          <a:r>
            <a:rPr lang="en-US" dirty="0" err="1" smtClean="0"/>
            <a:t>m</a:t>
          </a:r>
          <a:r>
            <a:rPr lang="en-US" baseline="-25000" dirty="0" err="1" smtClean="0"/>
            <a:t>t</a:t>
          </a:r>
          <a:r>
            <a:rPr lang="en-US" baseline="-25000" dirty="0" smtClean="0"/>
            <a:t> Delivery Techniques</a:t>
          </a:r>
          <a:endParaRPr lang="en-US" dirty="0"/>
        </a:p>
      </dgm:t>
    </dgm:pt>
    <dgm:pt modelId="{6708EC55-0505-3245-8CC2-B58C1E469169}" type="parTrans" cxnId="{3FDD7F27-6964-C545-8C42-F965E5E6AFE6}">
      <dgm:prSet/>
      <dgm:spPr/>
      <dgm:t>
        <a:bodyPr/>
        <a:lstStyle/>
        <a:p>
          <a:endParaRPr lang="en-US"/>
        </a:p>
      </dgm:t>
    </dgm:pt>
    <dgm:pt modelId="{CA98A0A6-B7E9-8F45-B83B-350733895B63}" type="sibTrans" cxnId="{3FDD7F27-6964-C545-8C42-F965E5E6AFE6}">
      <dgm:prSet/>
      <dgm:spPr/>
      <dgm:t>
        <a:bodyPr/>
        <a:lstStyle/>
        <a:p>
          <a:endParaRPr lang="en-US"/>
        </a:p>
      </dgm:t>
    </dgm:pt>
    <dgm:pt modelId="{8710C360-0559-3A49-8B7E-3D00BC295788}">
      <dgm:prSet phldrT="[Text]" custT="1"/>
      <dgm:spPr/>
      <dgm:t>
        <a:bodyPr/>
        <a:lstStyle/>
        <a:p>
          <a:r>
            <a:rPr lang="en-US" sz="2000" dirty="0" smtClean="0"/>
            <a:t>Multi-hop Forwarding</a:t>
          </a:r>
          <a:endParaRPr lang="en-US" sz="2000" dirty="0"/>
        </a:p>
      </dgm:t>
    </dgm:pt>
    <dgm:pt modelId="{90BB6FF0-2AA8-4C48-B605-00AB5E778B82}" type="parTrans" cxnId="{FED0ECEE-FEEC-D141-96D2-6DD97C001F13}">
      <dgm:prSet/>
      <dgm:spPr/>
      <dgm:t>
        <a:bodyPr/>
        <a:lstStyle/>
        <a:p>
          <a:endParaRPr lang="en-US"/>
        </a:p>
      </dgm:t>
    </dgm:pt>
    <dgm:pt modelId="{96098736-224E-CC46-9B8C-33F25FCDE5EB}" type="sibTrans" cxnId="{FED0ECEE-FEEC-D141-96D2-6DD97C001F13}">
      <dgm:prSet/>
      <dgm:spPr/>
      <dgm:t>
        <a:bodyPr/>
        <a:lstStyle/>
        <a:p>
          <a:endParaRPr lang="en-US"/>
        </a:p>
      </dgm:t>
    </dgm:pt>
    <dgm:pt modelId="{F0E29DE9-6B3E-8140-9C56-BF2563EE44EE}">
      <dgm:prSet phldrT="[Text]" custT="1"/>
      <dgm:spPr/>
      <dgm:t>
        <a:bodyPr/>
        <a:lstStyle/>
        <a:p>
          <a:r>
            <a:rPr lang="en-US" sz="2000" dirty="0" smtClean="0"/>
            <a:t>Carry –And-Forward</a:t>
          </a:r>
          <a:endParaRPr lang="en-US" sz="2000" dirty="0"/>
        </a:p>
      </dgm:t>
    </dgm:pt>
    <dgm:pt modelId="{B61DAE5F-5394-BA44-B73F-E28B263E2CB6}" type="parTrans" cxnId="{96D5B402-1845-8F43-A07C-186D933991F0}">
      <dgm:prSet/>
      <dgm:spPr/>
      <dgm:t>
        <a:bodyPr/>
        <a:lstStyle/>
        <a:p>
          <a:endParaRPr lang="en-US"/>
        </a:p>
      </dgm:t>
    </dgm:pt>
    <dgm:pt modelId="{DC078CCF-B623-6A4F-84E5-82DEA80F9D5A}" type="sibTrans" cxnId="{96D5B402-1845-8F43-A07C-186D933991F0}">
      <dgm:prSet/>
      <dgm:spPr/>
      <dgm:t>
        <a:bodyPr/>
        <a:lstStyle/>
        <a:p>
          <a:endParaRPr lang="en-US"/>
        </a:p>
      </dgm:t>
    </dgm:pt>
    <dgm:pt modelId="{28A02140-4022-4645-A5F7-803C95249D16}" type="pres">
      <dgm:prSet presAssocID="{BC2A975E-1F33-9643-90C7-EC0F6E05D6B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1C588F1-ABA6-414F-B7E4-8BC2ACC29CFD}" type="pres">
      <dgm:prSet presAssocID="{A74140F6-7517-EC48-B363-FA2455EA29F3}" presName="hierRoot1" presStyleCnt="0"/>
      <dgm:spPr/>
    </dgm:pt>
    <dgm:pt modelId="{7DDFCBCD-DE25-E44A-96C8-5D0F862F9042}" type="pres">
      <dgm:prSet presAssocID="{A74140F6-7517-EC48-B363-FA2455EA29F3}" presName="composite" presStyleCnt="0"/>
      <dgm:spPr/>
    </dgm:pt>
    <dgm:pt modelId="{A01D8DF5-5617-F847-AEA3-DC5152A95770}" type="pres">
      <dgm:prSet presAssocID="{A74140F6-7517-EC48-B363-FA2455EA29F3}" presName="background" presStyleLbl="node0" presStyleIdx="0" presStyleCnt="1"/>
      <dgm:spPr/>
    </dgm:pt>
    <dgm:pt modelId="{3C16A62C-C340-A640-9D1D-3146A22833C2}" type="pres">
      <dgm:prSet presAssocID="{A74140F6-7517-EC48-B363-FA2455EA29F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1A3D17-5DD8-4A4A-A319-251A8FAFC8DE}" type="pres">
      <dgm:prSet presAssocID="{A74140F6-7517-EC48-B363-FA2455EA29F3}" presName="hierChild2" presStyleCnt="0"/>
      <dgm:spPr/>
    </dgm:pt>
    <dgm:pt modelId="{D016870D-3957-6A4F-8F17-1D700D843B2A}" type="pres">
      <dgm:prSet presAssocID="{90BB6FF0-2AA8-4C48-B605-00AB5E778B82}" presName="Name10" presStyleLbl="parChTrans1D2" presStyleIdx="0" presStyleCnt="2"/>
      <dgm:spPr/>
      <dgm:t>
        <a:bodyPr/>
        <a:lstStyle/>
        <a:p>
          <a:endParaRPr lang="en-US"/>
        </a:p>
      </dgm:t>
    </dgm:pt>
    <dgm:pt modelId="{3E86FE8A-4B90-7348-8311-F6702AF1A67B}" type="pres">
      <dgm:prSet presAssocID="{8710C360-0559-3A49-8B7E-3D00BC295788}" presName="hierRoot2" presStyleCnt="0"/>
      <dgm:spPr/>
    </dgm:pt>
    <dgm:pt modelId="{B008F9DF-BEFB-AD46-AF1E-913C6D0CBF07}" type="pres">
      <dgm:prSet presAssocID="{8710C360-0559-3A49-8B7E-3D00BC295788}" presName="composite2" presStyleCnt="0"/>
      <dgm:spPr/>
    </dgm:pt>
    <dgm:pt modelId="{64C842A6-744A-034D-B923-04A77CD3B699}" type="pres">
      <dgm:prSet presAssocID="{8710C360-0559-3A49-8B7E-3D00BC295788}" presName="background2" presStyleLbl="node2" presStyleIdx="0" presStyleCnt="2"/>
      <dgm:spPr/>
    </dgm:pt>
    <dgm:pt modelId="{58AB1AA9-A15C-9544-B917-11FDD05548BD}" type="pres">
      <dgm:prSet presAssocID="{8710C360-0559-3A49-8B7E-3D00BC295788}" presName="text2" presStyleLbl="fgAcc2" presStyleIdx="0" presStyleCnt="2" custScaleX="1150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6B795C-60B2-C541-AEB5-3E024F6C8652}" type="pres">
      <dgm:prSet presAssocID="{8710C360-0559-3A49-8B7E-3D00BC295788}" presName="hierChild3" presStyleCnt="0"/>
      <dgm:spPr/>
    </dgm:pt>
    <dgm:pt modelId="{A6D3F905-A284-DB4D-A271-BC1F1CCBF95C}" type="pres">
      <dgm:prSet presAssocID="{B61DAE5F-5394-BA44-B73F-E28B263E2CB6}" presName="Name10" presStyleLbl="parChTrans1D2" presStyleIdx="1" presStyleCnt="2"/>
      <dgm:spPr/>
      <dgm:t>
        <a:bodyPr/>
        <a:lstStyle/>
        <a:p>
          <a:endParaRPr lang="en-US"/>
        </a:p>
      </dgm:t>
    </dgm:pt>
    <dgm:pt modelId="{A31B9A97-F9CD-CD47-A611-8FB5869E2A53}" type="pres">
      <dgm:prSet presAssocID="{F0E29DE9-6B3E-8140-9C56-BF2563EE44EE}" presName="hierRoot2" presStyleCnt="0"/>
      <dgm:spPr/>
    </dgm:pt>
    <dgm:pt modelId="{68B4896B-22E8-EA4D-9958-01F4BF633F0F}" type="pres">
      <dgm:prSet presAssocID="{F0E29DE9-6B3E-8140-9C56-BF2563EE44EE}" presName="composite2" presStyleCnt="0"/>
      <dgm:spPr/>
    </dgm:pt>
    <dgm:pt modelId="{5BF79409-BB1F-2241-9BD6-3A2133C8F79C}" type="pres">
      <dgm:prSet presAssocID="{F0E29DE9-6B3E-8140-9C56-BF2563EE44EE}" presName="background2" presStyleLbl="node2" presStyleIdx="1" presStyleCnt="2"/>
      <dgm:spPr/>
    </dgm:pt>
    <dgm:pt modelId="{976FC63A-1E2E-A846-A41B-1178EDB25449}" type="pres">
      <dgm:prSet presAssocID="{F0E29DE9-6B3E-8140-9C56-BF2563EE44EE}" presName="text2" presStyleLbl="fgAcc2" presStyleIdx="1" presStyleCnt="2" custScaleX="1160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CC9E1D-5535-1B48-B3D9-2341EF883564}" type="pres">
      <dgm:prSet presAssocID="{F0E29DE9-6B3E-8140-9C56-BF2563EE44EE}" presName="hierChild3" presStyleCnt="0"/>
      <dgm:spPr/>
    </dgm:pt>
  </dgm:ptLst>
  <dgm:cxnLst>
    <dgm:cxn modelId="{96D5B402-1845-8F43-A07C-186D933991F0}" srcId="{A74140F6-7517-EC48-B363-FA2455EA29F3}" destId="{F0E29DE9-6B3E-8140-9C56-BF2563EE44EE}" srcOrd="1" destOrd="0" parTransId="{B61DAE5F-5394-BA44-B73F-E28B263E2CB6}" sibTransId="{DC078CCF-B623-6A4F-84E5-82DEA80F9D5A}"/>
    <dgm:cxn modelId="{7DC4EAE8-B844-0E4D-BAFB-C258924A7C86}" type="presOf" srcId="{90BB6FF0-2AA8-4C48-B605-00AB5E778B82}" destId="{D016870D-3957-6A4F-8F17-1D700D843B2A}" srcOrd="0" destOrd="0" presId="urn:microsoft.com/office/officeart/2005/8/layout/hierarchy1"/>
    <dgm:cxn modelId="{C460FE3D-6764-8943-BCF2-3A0D32F9E148}" type="presOf" srcId="{A74140F6-7517-EC48-B363-FA2455EA29F3}" destId="{3C16A62C-C340-A640-9D1D-3146A22833C2}" srcOrd="0" destOrd="0" presId="urn:microsoft.com/office/officeart/2005/8/layout/hierarchy1"/>
    <dgm:cxn modelId="{E7D2316C-FCB2-EE4A-BFAC-4FACA53470BD}" type="presOf" srcId="{8710C360-0559-3A49-8B7E-3D00BC295788}" destId="{58AB1AA9-A15C-9544-B917-11FDD05548BD}" srcOrd="0" destOrd="0" presId="urn:microsoft.com/office/officeart/2005/8/layout/hierarchy1"/>
    <dgm:cxn modelId="{7331CA8A-4A5F-9449-8405-304D81DA442D}" type="presOf" srcId="{F0E29DE9-6B3E-8140-9C56-BF2563EE44EE}" destId="{976FC63A-1E2E-A846-A41B-1178EDB25449}" srcOrd="0" destOrd="0" presId="urn:microsoft.com/office/officeart/2005/8/layout/hierarchy1"/>
    <dgm:cxn modelId="{3FDD7F27-6964-C545-8C42-F965E5E6AFE6}" srcId="{BC2A975E-1F33-9643-90C7-EC0F6E05D6BA}" destId="{A74140F6-7517-EC48-B363-FA2455EA29F3}" srcOrd="0" destOrd="0" parTransId="{6708EC55-0505-3245-8CC2-B58C1E469169}" sibTransId="{CA98A0A6-B7E9-8F45-B83B-350733895B63}"/>
    <dgm:cxn modelId="{FED0ECEE-FEEC-D141-96D2-6DD97C001F13}" srcId="{A74140F6-7517-EC48-B363-FA2455EA29F3}" destId="{8710C360-0559-3A49-8B7E-3D00BC295788}" srcOrd="0" destOrd="0" parTransId="{90BB6FF0-2AA8-4C48-B605-00AB5E778B82}" sibTransId="{96098736-224E-CC46-9B8C-33F25FCDE5EB}"/>
    <dgm:cxn modelId="{127EB4B5-3A8A-EC41-BB74-58A258C9A317}" type="presOf" srcId="{B61DAE5F-5394-BA44-B73F-E28B263E2CB6}" destId="{A6D3F905-A284-DB4D-A271-BC1F1CCBF95C}" srcOrd="0" destOrd="0" presId="urn:microsoft.com/office/officeart/2005/8/layout/hierarchy1"/>
    <dgm:cxn modelId="{7DD9D99E-4E37-254D-996B-C5695FBDDA8E}" type="presOf" srcId="{BC2A975E-1F33-9643-90C7-EC0F6E05D6BA}" destId="{28A02140-4022-4645-A5F7-803C95249D16}" srcOrd="0" destOrd="0" presId="urn:microsoft.com/office/officeart/2005/8/layout/hierarchy1"/>
    <dgm:cxn modelId="{02C2731B-D6C9-2144-9810-3C1EAD40F60B}" type="presParOf" srcId="{28A02140-4022-4645-A5F7-803C95249D16}" destId="{11C588F1-ABA6-414F-B7E4-8BC2ACC29CFD}" srcOrd="0" destOrd="0" presId="urn:microsoft.com/office/officeart/2005/8/layout/hierarchy1"/>
    <dgm:cxn modelId="{59A90C25-4B42-544F-9F66-5A188313AE33}" type="presParOf" srcId="{11C588F1-ABA6-414F-B7E4-8BC2ACC29CFD}" destId="{7DDFCBCD-DE25-E44A-96C8-5D0F862F9042}" srcOrd="0" destOrd="0" presId="urn:microsoft.com/office/officeart/2005/8/layout/hierarchy1"/>
    <dgm:cxn modelId="{C4BF7E4C-76F7-5D48-9399-0C699224222D}" type="presParOf" srcId="{7DDFCBCD-DE25-E44A-96C8-5D0F862F9042}" destId="{A01D8DF5-5617-F847-AEA3-DC5152A95770}" srcOrd="0" destOrd="0" presId="urn:microsoft.com/office/officeart/2005/8/layout/hierarchy1"/>
    <dgm:cxn modelId="{0C4D7A2F-E5EF-DD42-A894-0111B9A2A715}" type="presParOf" srcId="{7DDFCBCD-DE25-E44A-96C8-5D0F862F9042}" destId="{3C16A62C-C340-A640-9D1D-3146A22833C2}" srcOrd="1" destOrd="0" presId="urn:microsoft.com/office/officeart/2005/8/layout/hierarchy1"/>
    <dgm:cxn modelId="{68DF3DC8-8CD6-174C-BB2F-E2D94AA6C06C}" type="presParOf" srcId="{11C588F1-ABA6-414F-B7E4-8BC2ACC29CFD}" destId="{031A3D17-5DD8-4A4A-A319-251A8FAFC8DE}" srcOrd="1" destOrd="0" presId="urn:microsoft.com/office/officeart/2005/8/layout/hierarchy1"/>
    <dgm:cxn modelId="{E0206414-17A3-D141-B53C-9C7415C43836}" type="presParOf" srcId="{031A3D17-5DD8-4A4A-A319-251A8FAFC8DE}" destId="{D016870D-3957-6A4F-8F17-1D700D843B2A}" srcOrd="0" destOrd="0" presId="urn:microsoft.com/office/officeart/2005/8/layout/hierarchy1"/>
    <dgm:cxn modelId="{EFB4C803-633D-A548-AA79-C303B255840D}" type="presParOf" srcId="{031A3D17-5DD8-4A4A-A319-251A8FAFC8DE}" destId="{3E86FE8A-4B90-7348-8311-F6702AF1A67B}" srcOrd="1" destOrd="0" presId="urn:microsoft.com/office/officeart/2005/8/layout/hierarchy1"/>
    <dgm:cxn modelId="{4A4E453C-6B97-1948-A225-FD7564B36CD0}" type="presParOf" srcId="{3E86FE8A-4B90-7348-8311-F6702AF1A67B}" destId="{B008F9DF-BEFB-AD46-AF1E-913C6D0CBF07}" srcOrd="0" destOrd="0" presId="urn:microsoft.com/office/officeart/2005/8/layout/hierarchy1"/>
    <dgm:cxn modelId="{C801E7D1-CF03-114C-A7F7-EA2008CC25CC}" type="presParOf" srcId="{B008F9DF-BEFB-AD46-AF1E-913C6D0CBF07}" destId="{64C842A6-744A-034D-B923-04A77CD3B699}" srcOrd="0" destOrd="0" presId="urn:microsoft.com/office/officeart/2005/8/layout/hierarchy1"/>
    <dgm:cxn modelId="{A47C4946-1873-E948-99FD-CF5B524BD410}" type="presParOf" srcId="{B008F9DF-BEFB-AD46-AF1E-913C6D0CBF07}" destId="{58AB1AA9-A15C-9544-B917-11FDD05548BD}" srcOrd="1" destOrd="0" presId="urn:microsoft.com/office/officeart/2005/8/layout/hierarchy1"/>
    <dgm:cxn modelId="{B8846B84-76E3-A341-8674-866D631B6BC3}" type="presParOf" srcId="{3E86FE8A-4B90-7348-8311-F6702AF1A67B}" destId="{0D6B795C-60B2-C541-AEB5-3E024F6C8652}" srcOrd="1" destOrd="0" presId="urn:microsoft.com/office/officeart/2005/8/layout/hierarchy1"/>
    <dgm:cxn modelId="{2FE33CE7-B8F8-214A-8C6F-1961A841D316}" type="presParOf" srcId="{031A3D17-5DD8-4A4A-A319-251A8FAFC8DE}" destId="{A6D3F905-A284-DB4D-A271-BC1F1CCBF95C}" srcOrd="2" destOrd="0" presId="urn:microsoft.com/office/officeart/2005/8/layout/hierarchy1"/>
    <dgm:cxn modelId="{E0A51A86-C3D1-4348-A988-E9C172382018}" type="presParOf" srcId="{031A3D17-5DD8-4A4A-A319-251A8FAFC8DE}" destId="{A31B9A97-F9CD-CD47-A611-8FB5869E2A53}" srcOrd="3" destOrd="0" presId="urn:microsoft.com/office/officeart/2005/8/layout/hierarchy1"/>
    <dgm:cxn modelId="{0DE36685-1D80-2D49-9C22-8238F071B8B6}" type="presParOf" srcId="{A31B9A97-F9CD-CD47-A611-8FB5869E2A53}" destId="{68B4896B-22E8-EA4D-9958-01F4BF633F0F}" srcOrd="0" destOrd="0" presId="urn:microsoft.com/office/officeart/2005/8/layout/hierarchy1"/>
    <dgm:cxn modelId="{8B811901-C7A9-0047-9B8A-66B7A8A6DD91}" type="presParOf" srcId="{68B4896B-22E8-EA4D-9958-01F4BF633F0F}" destId="{5BF79409-BB1F-2241-9BD6-3A2133C8F79C}" srcOrd="0" destOrd="0" presId="urn:microsoft.com/office/officeart/2005/8/layout/hierarchy1"/>
    <dgm:cxn modelId="{E341E678-FD74-7A48-B30A-973CF9386206}" type="presParOf" srcId="{68B4896B-22E8-EA4D-9958-01F4BF633F0F}" destId="{976FC63A-1E2E-A846-A41B-1178EDB25449}" srcOrd="1" destOrd="0" presId="urn:microsoft.com/office/officeart/2005/8/layout/hierarchy1"/>
    <dgm:cxn modelId="{F011635B-4A21-3D4E-9414-43F2FBF8C181}" type="presParOf" srcId="{A31B9A97-F9CD-CD47-A611-8FB5869E2A53}" destId="{9CCC9E1D-5535-1B48-B3D9-2341EF88356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FBB43C-E48A-4448-A389-E2E8D77AA1A5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39AA30-381A-8A45-9A36-78364313B8B0}">
      <dgm:prSet phldrT="[Text]" custT="1"/>
      <dgm:spPr/>
      <dgm:t>
        <a:bodyPr/>
        <a:lstStyle/>
        <a:p>
          <a:r>
            <a:rPr lang="en-US" sz="2000" dirty="0" smtClean="0"/>
            <a:t>Multicast Routing Protocol</a:t>
          </a:r>
          <a:endParaRPr lang="en-US" sz="2000" dirty="0"/>
        </a:p>
      </dgm:t>
    </dgm:pt>
    <dgm:pt modelId="{DEA63B84-32EF-7640-BDC6-F33912D5A748}" type="parTrans" cxnId="{0F3C1807-1688-5945-81CA-1DAB60F2F5BD}">
      <dgm:prSet/>
      <dgm:spPr/>
      <dgm:t>
        <a:bodyPr/>
        <a:lstStyle/>
        <a:p>
          <a:endParaRPr lang="en-US"/>
        </a:p>
      </dgm:t>
    </dgm:pt>
    <dgm:pt modelId="{E103E22A-A72B-9745-BEF9-D6DFD07029B6}" type="sibTrans" cxnId="{0F3C1807-1688-5945-81CA-1DAB60F2F5BD}">
      <dgm:prSet/>
      <dgm:spPr/>
      <dgm:t>
        <a:bodyPr/>
        <a:lstStyle/>
        <a:p>
          <a:endParaRPr lang="en-US"/>
        </a:p>
      </dgm:t>
    </dgm:pt>
    <dgm:pt modelId="{4C15D161-6BB1-E845-BACC-AE801585F31F}">
      <dgm:prSet phldrT="[Text]" custT="1"/>
      <dgm:spPr/>
      <dgm:t>
        <a:bodyPr/>
        <a:lstStyle/>
        <a:p>
          <a:r>
            <a:rPr lang="en-US" sz="2000" dirty="0" err="1" smtClean="0"/>
            <a:t>ZOR</a:t>
          </a:r>
          <a:r>
            <a:rPr lang="en-US" sz="2000" baseline="-25000" dirty="0" err="1" smtClean="0"/>
            <a:t>t</a:t>
          </a:r>
          <a:r>
            <a:rPr lang="en-US" sz="2000" dirty="0" smtClean="0"/>
            <a:t> Creation Phase</a:t>
          </a:r>
          <a:endParaRPr lang="en-US" sz="2000" dirty="0"/>
        </a:p>
      </dgm:t>
    </dgm:pt>
    <dgm:pt modelId="{45929BEE-C38B-1042-81E4-AEF36812F4C4}" type="parTrans" cxnId="{65F18313-72D1-AD4F-B13E-2CEA3DC7013A}">
      <dgm:prSet/>
      <dgm:spPr/>
      <dgm:t>
        <a:bodyPr/>
        <a:lstStyle/>
        <a:p>
          <a:endParaRPr lang="en-US"/>
        </a:p>
      </dgm:t>
    </dgm:pt>
    <dgm:pt modelId="{69E65B9F-37AB-B74E-8BE2-AB3B9103E65E}" type="sibTrans" cxnId="{65F18313-72D1-AD4F-B13E-2CEA3DC7013A}">
      <dgm:prSet/>
      <dgm:spPr/>
      <dgm:t>
        <a:bodyPr/>
        <a:lstStyle/>
        <a:p>
          <a:endParaRPr lang="en-US"/>
        </a:p>
      </dgm:t>
    </dgm:pt>
    <dgm:pt modelId="{95B3A521-7ECF-C548-A5B4-AAEAA90608DC}">
      <dgm:prSet phldrT="[Text]" custT="1"/>
      <dgm:spPr/>
      <dgm:t>
        <a:bodyPr/>
        <a:lstStyle/>
        <a:p>
          <a:r>
            <a:rPr lang="en-US" sz="2000" dirty="0" err="1" smtClean="0"/>
            <a:t>ZOF</a:t>
          </a:r>
          <a:r>
            <a:rPr lang="en-US" sz="2000" baseline="-25000" dirty="0" err="1" smtClean="0"/>
            <a:t>t+i</a:t>
          </a:r>
          <a:r>
            <a:rPr lang="en-US" sz="2000" dirty="0" smtClean="0"/>
            <a:t> Estimation Phase</a:t>
          </a:r>
          <a:endParaRPr lang="en-US" sz="2000" dirty="0"/>
        </a:p>
      </dgm:t>
    </dgm:pt>
    <dgm:pt modelId="{50CACA11-2A67-9243-809A-C6104BE91464}" type="parTrans" cxnId="{5449D51A-FF64-6E4C-B885-E43189E72CA7}">
      <dgm:prSet/>
      <dgm:spPr/>
      <dgm:t>
        <a:bodyPr/>
        <a:lstStyle/>
        <a:p>
          <a:endParaRPr lang="en-US"/>
        </a:p>
      </dgm:t>
    </dgm:pt>
    <dgm:pt modelId="{7BCFA5B2-50CD-6C4A-A04B-F707C3CA5226}" type="sibTrans" cxnId="{5449D51A-FF64-6E4C-B885-E43189E72CA7}">
      <dgm:prSet/>
      <dgm:spPr/>
      <dgm:t>
        <a:bodyPr/>
        <a:lstStyle/>
        <a:p>
          <a:endParaRPr lang="en-US"/>
        </a:p>
      </dgm:t>
    </dgm:pt>
    <dgm:pt modelId="{1BBD5557-53CD-7C4B-90E3-2ACC96E78F0F}">
      <dgm:prSet phldrT="[Text]" custT="1"/>
      <dgm:spPr/>
      <dgm:t>
        <a:bodyPr/>
        <a:lstStyle/>
        <a:p>
          <a:r>
            <a:rPr lang="en-US" sz="2000" dirty="0" smtClean="0"/>
            <a:t>Message Dissemination Phase</a:t>
          </a:r>
          <a:endParaRPr lang="en-US" sz="2000" dirty="0"/>
        </a:p>
      </dgm:t>
    </dgm:pt>
    <dgm:pt modelId="{72185208-2D24-0D43-9C18-047C89BE32EB}" type="parTrans" cxnId="{E43DF25B-80EC-CF4F-9C29-65283EFEECA1}">
      <dgm:prSet/>
      <dgm:spPr/>
      <dgm:t>
        <a:bodyPr/>
        <a:lstStyle/>
        <a:p>
          <a:endParaRPr lang="en-US"/>
        </a:p>
      </dgm:t>
    </dgm:pt>
    <dgm:pt modelId="{2488EE2A-775C-334E-B441-3A804AF3A204}" type="sibTrans" cxnId="{E43DF25B-80EC-CF4F-9C29-65283EFEECA1}">
      <dgm:prSet/>
      <dgm:spPr/>
      <dgm:t>
        <a:bodyPr/>
        <a:lstStyle/>
        <a:p>
          <a:endParaRPr lang="en-US"/>
        </a:p>
      </dgm:t>
    </dgm:pt>
    <dgm:pt modelId="{A21AF2D4-058E-8D4E-88D5-9DF83848783D}" type="pres">
      <dgm:prSet presAssocID="{7CFBB43C-E48A-4448-A389-E2E8D77AA1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14D00D7-AE05-5F4C-B681-AB4DE57A227F}" type="pres">
      <dgm:prSet presAssocID="{DF39AA30-381A-8A45-9A36-78364313B8B0}" presName="hierRoot1" presStyleCnt="0">
        <dgm:presLayoutVars>
          <dgm:hierBranch val="init"/>
        </dgm:presLayoutVars>
      </dgm:prSet>
      <dgm:spPr/>
    </dgm:pt>
    <dgm:pt modelId="{2A9AB688-8207-2944-9A5F-D7A4BA83BD98}" type="pres">
      <dgm:prSet presAssocID="{DF39AA30-381A-8A45-9A36-78364313B8B0}" presName="rootComposite1" presStyleCnt="0"/>
      <dgm:spPr/>
    </dgm:pt>
    <dgm:pt modelId="{D2AC799F-EC43-3349-9465-0A51EDED2D8C}" type="pres">
      <dgm:prSet presAssocID="{DF39AA30-381A-8A45-9A36-78364313B8B0}" presName="rootText1" presStyleLbl="node0" presStyleIdx="0" presStyleCnt="1" custScaleX="1819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CA256C-DE00-1647-B4C7-718EA8610432}" type="pres">
      <dgm:prSet presAssocID="{DF39AA30-381A-8A45-9A36-78364313B8B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9456BA9-C16C-7349-B07D-FE02A39881C7}" type="pres">
      <dgm:prSet presAssocID="{DF39AA30-381A-8A45-9A36-78364313B8B0}" presName="hierChild2" presStyleCnt="0"/>
      <dgm:spPr/>
    </dgm:pt>
    <dgm:pt modelId="{54609B7B-7ADD-2540-89B8-32AC3EF3EFAB}" type="pres">
      <dgm:prSet presAssocID="{45929BEE-C38B-1042-81E4-AEF36812F4C4}" presName="Name37" presStyleLbl="parChTrans1D2" presStyleIdx="0" presStyleCnt="3"/>
      <dgm:spPr/>
      <dgm:t>
        <a:bodyPr/>
        <a:lstStyle/>
        <a:p>
          <a:endParaRPr lang="en-US"/>
        </a:p>
      </dgm:t>
    </dgm:pt>
    <dgm:pt modelId="{3611EBCF-E707-4846-8713-DCFF4974E7B5}" type="pres">
      <dgm:prSet presAssocID="{4C15D161-6BB1-E845-BACC-AE801585F31F}" presName="hierRoot2" presStyleCnt="0">
        <dgm:presLayoutVars>
          <dgm:hierBranch val="init"/>
        </dgm:presLayoutVars>
      </dgm:prSet>
      <dgm:spPr/>
    </dgm:pt>
    <dgm:pt modelId="{2D235737-E8E5-6146-9CC4-EB8F26A15979}" type="pres">
      <dgm:prSet presAssocID="{4C15D161-6BB1-E845-BACC-AE801585F31F}" presName="rootComposite" presStyleCnt="0"/>
      <dgm:spPr/>
    </dgm:pt>
    <dgm:pt modelId="{A452FC93-DE42-F047-8198-36E05A2E4D49}" type="pres">
      <dgm:prSet presAssocID="{4C15D161-6BB1-E845-BACC-AE801585F31F}" presName="rootText" presStyleLbl="node2" presStyleIdx="0" presStyleCnt="3" custScaleX="1180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D73FB7-C52F-9C42-9ED6-2E042D42CAAD}" type="pres">
      <dgm:prSet presAssocID="{4C15D161-6BB1-E845-BACC-AE801585F31F}" presName="rootConnector" presStyleLbl="node2" presStyleIdx="0" presStyleCnt="3"/>
      <dgm:spPr/>
      <dgm:t>
        <a:bodyPr/>
        <a:lstStyle/>
        <a:p>
          <a:endParaRPr lang="en-US"/>
        </a:p>
      </dgm:t>
    </dgm:pt>
    <dgm:pt modelId="{7C954C19-DDE7-5043-B489-9F7772F6A223}" type="pres">
      <dgm:prSet presAssocID="{4C15D161-6BB1-E845-BACC-AE801585F31F}" presName="hierChild4" presStyleCnt="0"/>
      <dgm:spPr/>
    </dgm:pt>
    <dgm:pt modelId="{41D55581-5B40-4E4A-A268-E24244996A9C}" type="pres">
      <dgm:prSet presAssocID="{4C15D161-6BB1-E845-BACC-AE801585F31F}" presName="hierChild5" presStyleCnt="0"/>
      <dgm:spPr/>
    </dgm:pt>
    <dgm:pt modelId="{21BA95D9-8CA7-8140-AF4C-36E1B6988597}" type="pres">
      <dgm:prSet presAssocID="{50CACA11-2A67-9243-809A-C6104BE91464}" presName="Name37" presStyleLbl="parChTrans1D2" presStyleIdx="1" presStyleCnt="3"/>
      <dgm:spPr/>
      <dgm:t>
        <a:bodyPr/>
        <a:lstStyle/>
        <a:p>
          <a:endParaRPr lang="en-US"/>
        </a:p>
      </dgm:t>
    </dgm:pt>
    <dgm:pt modelId="{E9DC2FF2-659E-EF46-8D10-869F80072BEA}" type="pres">
      <dgm:prSet presAssocID="{95B3A521-7ECF-C548-A5B4-AAEAA90608DC}" presName="hierRoot2" presStyleCnt="0">
        <dgm:presLayoutVars>
          <dgm:hierBranch val="init"/>
        </dgm:presLayoutVars>
      </dgm:prSet>
      <dgm:spPr/>
    </dgm:pt>
    <dgm:pt modelId="{383C316D-5BE5-2640-9364-AFEEB15281FC}" type="pres">
      <dgm:prSet presAssocID="{95B3A521-7ECF-C548-A5B4-AAEAA90608DC}" presName="rootComposite" presStyleCnt="0"/>
      <dgm:spPr/>
    </dgm:pt>
    <dgm:pt modelId="{86396437-91CF-CA42-8FE6-A07F93EEFFB1}" type="pres">
      <dgm:prSet presAssocID="{95B3A521-7ECF-C548-A5B4-AAEAA90608DC}" presName="rootText" presStyleLbl="node2" presStyleIdx="1" presStyleCnt="3" custAng="0" custScaleX="136396" custScaleY="101926" custLinFactNeighborX="-10432" custLinFactNeighborY="-14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C21860-4DEE-D244-B269-1809D8A266DB}" type="pres">
      <dgm:prSet presAssocID="{95B3A521-7ECF-C548-A5B4-AAEAA90608DC}" presName="rootConnector" presStyleLbl="node2" presStyleIdx="1" presStyleCnt="3"/>
      <dgm:spPr/>
      <dgm:t>
        <a:bodyPr/>
        <a:lstStyle/>
        <a:p>
          <a:endParaRPr lang="en-US"/>
        </a:p>
      </dgm:t>
    </dgm:pt>
    <dgm:pt modelId="{D0725B32-CDF6-B941-92D4-F5556A3ACC7C}" type="pres">
      <dgm:prSet presAssocID="{95B3A521-7ECF-C548-A5B4-AAEAA90608DC}" presName="hierChild4" presStyleCnt="0"/>
      <dgm:spPr/>
    </dgm:pt>
    <dgm:pt modelId="{1C3B4A0F-0F8D-A348-9395-40A6BD9B8BFC}" type="pres">
      <dgm:prSet presAssocID="{95B3A521-7ECF-C548-A5B4-AAEAA90608DC}" presName="hierChild5" presStyleCnt="0"/>
      <dgm:spPr/>
    </dgm:pt>
    <dgm:pt modelId="{2A93BF53-61B2-E040-827C-7ABD33A4308E}" type="pres">
      <dgm:prSet presAssocID="{72185208-2D24-0D43-9C18-047C89BE32EB}" presName="Name37" presStyleLbl="parChTrans1D2" presStyleIdx="2" presStyleCnt="3"/>
      <dgm:spPr/>
      <dgm:t>
        <a:bodyPr/>
        <a:lstStyle/>
        <a:p>
          <a:endParaRPr lang="en-US"/>
        </a:p>
      </dgm:t>
    </dgm:pt>
    <dgm:pt modelId="{B801A033-17E1-954D-9156-2695B278CCE1}" type="pres">
      <dgm:prSet presAssocID="{1BBD5557-53CD-7C4B-90E3-2ACC96E78F0F}" presName="hierRoot2" presStyleCnt="0">
        <dgm:presLayoutVars>
          <dgm:hierBranch val="init"/>
        </dgm:presLayoutVars>
      </dgm:prSet>
      <dgm:spPr/>
    </dgm:pt>
    <dgm:pt modelId="{3EBED020-A150-3040-A96E-2B5FA4263A48}" type="pres">
      <dgm:prSet presAssocID="{1BBD5557-53CD-7C4B-90E3-2ACC96E78F0F}" presName="rootComposite" presStyleCnt="0"/>
      <dgm:spPr/>
    </dgm:pt>
    <dgm:pt modelId="{29819014-8588-4743-800A-56ABB07C9364}" type="pres">
      <dgm:prSet presAssocID="{1BBD5557-53CD-7C4B-90E3-2ACC96E78F0F}" presName="rootText" presStyleLbl="node2" presStyleIdx="2" presStyleCnt="3" custScaleX="1573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D7821E-4A97-4840-BCB1-4C49C67A82C9}" type="pres">
      <dgm:prSet presAssocID="{1BBD5557-53CD-7C4B-90E3-2ACC96E78F0F}" presName="rootConnector" presStyleLbl="node2" presStyleIdx="2" presStyleCnt="3"/>
      <dgm:spPr/>
      <dgm:t>
        <a:bodyPr/>
        <a:lstStyle/>
        <a:p>
          <a:endParaRPr lang="en-US"/>
        </a:p>
      </dgm:t>
    </dgm:pt>
    <dgm:pt modelId="{CCFED199-9CD7-8540-923F-D1C27E918116}" type="pres">
      <dgm:prSet presAssocID="{1BBD5557-53CD-7C4B-90E3-2ACC96E78F0F}" presName="hierChild4" presStyleCnt="0"/>
      <dgm:spPr/>
    </dgm:pt>
    <dgm:pt modelId="{1615A7EC-6B9C-6E49-8A03-48E085A5E92D}" type="pres">
      <dgm:prSet presAssocID="{1BBD5557-53CD-7C4B-90E3-2ACC96E78F0F}" presName="hierChild5" presStyleCnt="0"/>
      <dgm:spPr/>
    </dgm:pt>
    <dgm:pt modelId="{781FF1D3-8441-E74B-AD20-E9E167A16238}" type="pres">
      <dgm:prSet presAssocID="{DF39AA30-381A-8A45-9A36-78364313B8B0}" presName="hierChild3" presStyleCnt="0"/>
      <dgm:spPr/>
    </dgm:pt>
  </dgm:ptLst>
  <dgm:cxnLst>
    <dgm:cxn modelId="{50391715-56DE-FC4E-8560-D9DA8AB3C483}" type="presOf" srcId="{95B3A521-7ECF-C548-A5B4-AAEAA90608DC}" destId="{86396437-91CF-CA42-8FE6-A07F93EEFFB1}" srcOrd="0" destOrd="0" presId="urn:microsoft.com/office/officeart/2005/8/layout/orgChart1"/>
    <dgm:cxn modelId="{5F971532-C025-444A-98B4-E93F0C425B65}" type="presOf" srcId="{72185208-2D24-0D43-9C18-047C89BE32EB}" destId="{2A93BF53-61B2-E040-827C-7ABD33A4308E}" srcOrd="0" destOrd="0" presId="urn:microsoft.com/office/officeart/2005/8/layout/orgChart1"/>
    <dgm:cxn modelId="{F30933DB-A24C-6948-A007-DFA89439A24B}" type="presOf" srcId="{95B3A521-7ECF-C548-A5B4-AAEAA90608DC}" destId="{8AC21860-4DEE-D244-B269-1809D8A266DB}" srcOrd="1" destOrd="0" presId="urn:microsoft.com/office/officeart/2005/8/layout/orgChart1"/>
    <dgm:cxn modelId="{81B02C29-599F-5B49-91C5-1A568EDA5A9A}" type="presOf" srcId="{45929BEE-C38B-1042-81E4-AEF36812F4C4}" destId="{54609B7B-7ADD-2540-89B8-32AC3EF3EFAB}" srcOrd="0" destOrd="0" presId="urn:microsoft.com/office/officeart/2005/8/layout/orgChart1"/>
    <dgm:cxn modelId="{FE82E351-8F7B-0C45-89C0-CB9496A9E177}" type="presOf" srcId="{7CFBB43C-E48A-4448-A389-E2E8D77AA1A5}" destId="{A21AF2D4-058E-8D4E-88D5-9DF83848783D}" srcOrd="0" destOrd="0" presId="urn:microsoft.com/office/officeart/2005/8/layout/orgChart1"/>
    <dgm:cxn modelId="{E43DF25B-80EC-CF4F-9C29-65283EFEECA1}" srcId="{DF39AA30-381A-8A45-9A36-78364313B8B0}" destId="{1BBD5557-53CD-7C4B-90E3-2ACC96E78F0F}" srcOrd="2" destOrd="0" parTransId="{72185208-2D24-0D43-9C18-047C89BE32EB}" sibTransId="{2488EE2A-775C-334E-B441-3A804AF3A204}"/>
    <dgm:cxn modelId="{5449D51A-FF64-6E4C-B885-E43189E72CA7}" srcId="{DF39AA30-381A-8A45-9A36-78364313B8B0}" destId="{95B3A521-7ECF-C548-A5B4-AAEAA90608DC}" srcOrd="1" destOrd="0" parTransId="{50CACA11-2A67-9243-809A-C6104BE91464}" sibTransId="{7BCFA5B2-50CD-6C4A-A04B-F707C3CA5226}"/>
    <dgm:cxn modelId="{270B0D4E-2585-FE48-BECD-2EDF68144E3E}" type="presOf" srcId="{1BBD5557-53CD-7C4B-90E3-2ACC96E78F0F}" destId="{77D7821E-4A97-4840-BCB1-4C49C67A82C9}" srcOrd="1" destOrd="0" presId="urn:microsoft.com/office/officeart/2005/8/layout/orgChart1"/>
    <dgm:cxn modelId="{B1F16762-397E-E043-BC0E-07F38949C486}" type="presOf" srcId="{4C15D161-6BB1-E845-BACC-AE801585F31F}" destId="{A452FC93-DE42-F047-8198-36E05A2E4D49}" srcOrd="0" destOrd="0" presId="urn:microsoft.com/office/officeart/2005/8/layout/orgChart1"/>
    <dgm:cxn modelId="{52D83DA3-C84D-AC44-B2F8-FEECE744E696}" type="presOf" srcId="{4C15D161-6BB1-E845-BACC-AE801585F31F}" destId="{30D73FB7-C52F-9C42-9ED6-2E042D42CAAD}" srcOrd="1" destOrd="0" presId="urn:microsoft.com/office/officeart/2005/8/layout/orgChart1"/>
    <dgm:cxn modelId="{65F18313-72D1-AD4F-B13E-2CEA3DC7013A}" srcId="{DF39AA30-381A-8A45-9A36-78364313B8B0}" destId="{4C15D161-6BB1-E845-BACC-AE801585F31F}" srcOrd="0" destOrd="0" parTransId="{45929BEE-C38B-1042-81E4-AEF36812F4C4}" sibTransId="{69E65B9F-37AB-B74E-8BE2-AB3B9103E65E}"/>
    <dgm:cxn modelId="{16046A1F-AF9A-CE46-A382-2A51660991CB}" type="presOf" srcId="{DF39AA30-381A-8A45-9A36-78364313B8B0}" destId="{D2AC799F-EC43-3349-9465-0A51EDED2D8C}" srcOrd="0" destOrd="0" presId="urn:microsoft.com/office/officeart/2005/8/layout/orgChart1"/>
    <dgm:cxn modelId="{D5C326CB-9FFF-B74C-B935-2FD9AA160C86}" type="presOf" srcId="{DF39AA30-381A-8A45-9A36-78364313B8B0}" destId="{8ACA256C-DE00-1647-B4C7-718EA8610432}" srcOrd="1" destOrd="0" presId="urn:microsoft.com/office/officeart/2005/8/layout/orgChart1"/>
    <dgm:cxn modelId="{9ED7CE5B-7DD0-E446-B973-4077A5D8E86E}" type="presOf" srcId="{1BBD5557-53CD-7C4B-90E3-2ACC96E78F0F}" destId="{29819014-8588-4743-800A-56ABB07C9364}" srcOrd="0" destOrd="0" presId="urn:microsoft.com/office/officeart/2005/8/layout/orgChart1"/>
    <dgm:cxn modelId="{50B4221C-505B-5E42-BFCE-376D5EB0B0F0}" type="presOf" srcId="{50CACA11-2A67-9243-809A-C6104BE91464}" destId="{21BA95D9-8CA7-8140-AF4C-36E1B6988597}" srcOrd="0" destOrd="0" presId="urn:microsoft.com/office/officeart/2005/8/layout/orgChart1"/>
    <dgm:cxn modelId="{0F3C1807-1688-5945-81CA-1DAB60F2F5BD}" srcId="{7CFBB43C-E48A-4448-A389-E2E8D77AA1A5}" destId="{DF39AA30-381A-8A45-9A36-78364313B8B0}" srcOrd="0" destOrd="0" parTransId="{DEA63B84-32EF-7640-BDC6-F33912D5A748}" sibTransId="{E103E22A-A72B-9745-BEF9-D6DFD07029B6}"/>
    <dgm:cxn modelId="{4A815E1D-EFD2-244E-B30D-FB580D96425C}" type="presParOf" srcId="{A21AF2D4-058E-8D4E-88D5-9DF83848783D}" destId="{F14D00D7-AE05-5F4C-B681-AB4DE57A227F}" srcOrd="0" destOrd="0" presId="urn:microsoft.com/office/officeart/2005/8/layout/orgChart1"/>
    <dgm:cxn modelId="{E64BA5B7-9E0A-E84C-A1E9-674502FD868F}" type="presParOf" srcId="{F14D00D7-AE05-5F4C-B681-AB4DE57A227F}" destId="{2A9AB688-8207-2944-9A5F-D7A4BA83BD98}" srcOrd="0" destOrd="0" presId="urn:microsoft.com/office/officeart/2005/8/layout/orgChart1"/>
    <dgm:cxn modelId="{E6972708-FE9A-A942-B242-4D49DBEAD351}" type="presParOf" srcId="{2A9AB688-8207-2944-9A5F-D7A4BA83BD98}" destId="{D2AC799F-EC43-3349-9465-0A51EDED2D8C}" srcOrd="0" destOrd="0" presId="urn:microsoft.com/office/officeart/2005/8/layout/orgChart1"/>
    <dgm:cxn modelId="{72A4EFD1-08F5-F44F-BD4B-C16DF577A801}" type="presParOf" srcId="{2A9AB688-8207-2944-9A5F-D7A4BA83BD98}" destId="{8ACA256C-DE00-1647-B4C7-718EA8610432}" srcOrd="1" destOrd="0" presId="urn:microsoft.com/office/officeart/2005/8/layout/orgChart1"/>
    <dgm:cxn modelId="{B52E5CFD-EAA3-5949-B147-99ED96A8D525}" type="presParOf" srcId="{F14D00D7-AE05-5F4C-B681-AB4DE57A227F}" destId="{A9456BA9-C16C-7349-B07D-FE02A39881C7}" srcOrd="1" destOrd="0" presId="urn:microsoft.com/office/officeart/2005/8/layout/orgChart1"/>
    <dgm:cxn modelId="{CEF59D68-612A-4F47-A75A-12D579319806}" type="presParOf" srcId="{A9456BA9-C16C-7349-B07D-FE02A39881C7}" destId="{54609B7B-7ADD-2540-89B8-32AC3EF3EFAB}" srcOrd="0" destOrd="0" presId="urn:microsoft.com/office/officeart/2005/8/layout/orgChart1"/>
    <dgm:cxn modelId="{32C812E3-2DEA-EA44-A38D-C967B108CBD8}" type="presParOf" srcId="{A9456BA9-C16C-7349-B07D-FE02A39881C7}" destId="{3611EBCF-E707-4846-8713-DCFF4974E7B5}" srcOrd="1" destOrd="0" presId="urn:microsoft.com/office/officeart/2005/8/layout/orgChart1"/>
    <dgm:cxn modelId="{3E6D4760-8C3F-D441-ABD4-85D3B028F821}" type="presParOf" srcId="{3611EBCF-E707-4846-8713-DCFF4974E7B5}" destId="{2D235737-E8E5-6146-9CC4-EB8F26A15979}" srcOrd="0" destOrd="0" presId="urn:microsoft.com/office/officeart/2005/8/layout/orgChart1"/>
    <dgm:cxn modelId="{8DB79D38-C1F7-2A40-96D6-CCD132E89A1D}" type="presParOf" srcId="{2D235737-E8E5-6146-9CC4-EB8F26A15979}" destId="{A452FC93-DE42-F047-8198-36E05A2E4D49}" srcOrd="0" destOrd="0" presId="urn:microsoft.com/office/officeart/2005/8/layout/orgChart1"/>
    <dgm:cxn modelId="{10993C6B-83F2-6149-B34E-FDA1375E06E3}" type="presParOf" srcId="{2D235737-E8E5-6146-9CC4-EB8F26A15979}" destId="{30D73FB7-C52F-9C42-9ED6-2E042D42CAAD}" srcOrd="1" destOrd="0" presId="urn:microsoft.com/office/officeart/2005/8/layout/orgChart1"/>
    <dgm:cxn modelId="{EEC8D8AF-F6BC-284B-8961-C4F164B1F126}" type="presParOf" srcId="{3611EBCF-E707-4846-8713-DCFF4974E7B5}" destId="{7C954C19-DDE7-5043-B489-9F7772F6A223}" srcOrd="1" destOrd="0" presId="urn:microsoft.com/office/officeart/2005/8/layout/orgChart1"/>
    <dgm:cxn modelId="{9E8B61B5-7DF9-DC48-894A-AA3F139C3565}" type="presParOf" srcId="{3611EBCF-E707-4846-8713-DCFF4974E7B5}" destId="{41D55581-5B40-4E4A-A268-E24244996A9C}" srcOrd="2" destOrd="0" presId="urn:microsoft.com/office/officeart/2005/8/layout/orgChart1"/>
    <dgm:cxn modelId="{6EA6ACB6-F53A-1C44-BC8D-7549E0DCEA8B}" type="presParOf" srcId="{A9456BA9-C16C-7349-B07D-FE02A39881C7}" destId="{21BA95D9-8CA7-8140-AF4C-36E1B6988597}" srcOrd="2" destOrd="0" presId="urn:microsoft.com/office/officeart/2005/8/layout/orgChart1"/>
    <dgm:cxn modelId="{38B273E0-EC9B-2F4F-96B2-F71A1CA39D28}" type="presParOf" srcId="{A9456BA9-C16C-7349-B07D-FE02A39881C7}" destId="{E9DC2FF2-659E-EF46-8D10-869F80072BEA}" srcOrd="3" destOrd="0" presId="urn:microsoft.com/office/officeart/2005/8/layout/orgChart1"/>
    <dgm:cxn modelId="{ACCA7456-1FF0-0442-A5B1-529FC9FB1E25}" type="presParOf" srcId="{E9DC2FF2-659E-EF46-8D10-869F80072BEA}" destId="{383C316D-5BE5-2640-9364-AFEEB15281FC}" srcOrd="0" destOrd="0" presId="urn:microsoft.com/office/officeart/2005/8/layout/orgChart1"/>
    <dgm:cxn modelId="{AEFA9A59-4206-6A44-83DD-13FE0C3A938E}" type="presParOf" srcId="{383C316D-5BE5-2640-9364-AFEEB15281FC}" destId="{86396437-91CF-CA42-8FE6-A07F93EEFFB1}" srcOrd="0" destOrd="0" presId="urn:microsoft.com/office/officeart/2005/8/layout/orgChart1"/>
    <dgm:cxn modelId="{51282F15-5295-2641-A9C0-1EAB77464E38}" type="presParOf" srcId="{383C316D-5BE5-2640-9364-AFEEB15281FC}" destId="{8AC21860-4DEE-D244-B269-1809D8A266DB}" srcOrd="1" destOrd="0" presId="urn:microsoft.com/office/officeart/2005/8/layout/orgChart1"/>
    <dgm:cxn modelId="{009FA995-79B3-F54A-8CEF-933BDFB5BF1D}" type="presParOf" srcId="{E9DC2FF2-659E-EF46-8D10-869F80072BEA}" destId="{D0725B32-CDF6-B941-92D4-F5556A3ACC7C}" srcOrd="1" destOrd="0" presId="urn:microsoft.com/office/officeart/2005/8/layout/orgChart1"/>
    <dgm:cxn modelId="{DDE8077D-97F3-774A-A28E-392658B23580}" type="presParOf" srcId="{E9DC2FF2-659E-EF46-8D10-869F80072BEA}" destId="{1C3B4A0F-0F8D-A348-9395-40A6BD9B8BFC}" srcOrd="2" destOrd="0" presId="urn:microsoft.com/office/officeart/2005/8/layout/orgChart1"/>
    <dgm:cxn modelId="{B7D53F55-775D-E14D-ABCE-76FE8C23370F}" type="presParOf" srcId="{A9456BA9-C16C-7349-B07D-FE02A39881C7}" destId="{2A93BF53-61B2-E040-827C-7ABD33A4308E}" srcOrd="4" destOrd="0" presId="urn:microsoft.com/office/officeart/2005/8/layout/orgChart1"/>
    <dgm:cxn modelId="{3A9E11B5-625B-D04E-86B4-71435406D8E4}" type="presParOf" srcId="{A9456BA9-C16C-7349-B07D-FE02A39881C7}" destId="{B801A033-17E1-954D-9156-2695B278CCE1}" srcOrd="5" destOrd="0" presId="urn:microsoft.com/office/officeart/2005/8/layout/orgChart1"/>
    <dgm:cxn modelId="{A1AB25BC-C8A5-EB4B-A2F7-1501FE1FA5E0}" type="presParOf" srcId="{B801A033-17E1-954D-9156-2695B278CCE1}" destId="{3EBED020-A150-3040-A96E-2B5FA4263A48}" srcOrd="0" destOrd="0" presId="urn:microsoft.com/office/officeart/2005/8/layout/orgChart1"/>
    <dgm:cxn modelId="{9E9E5CCC-8B48-784A-8D02-B491DDF1827D}" type="presParOf" srcId="{3EBED020-A150-3040-A96E-2B5FA4263A48}" destId="{29819014-8588-4743-800A-56ABB07C9364}" srcOrd="0" destOrd="0" presId="urn:microsoft.com/office/officeart/2005/8/layout/orgChart1"/>
    <dgm:cxn modelId="{7C8D7F97-BCC9-764B-9124-1B388A0551C7}" type="presParOf" srcId="{3EBED020-A150-3040-A96E-2B5FA4263A48}" destId="{77D7821E-4A97-4840-BCB1-4C49C67A82C9}" srcOrd="1" destOrd="0" presId="urn:microsoft.com/office/officeart/2005/8/layout/orgChart1"/>
    <dgm:cxn modelId="{B4F60DBB-8DE1-1F44-BA03-80EAACC1B3F0}" type="presParOf" srcId="{B801A033-17E1-954D-9156-2695B278CCE1}" destId="{CCFED199-9CD7-8540-923F-D1C27E918116}" srcOrd="1" destOrd="0" presId="urn:microsoft.com/office/officeart/2005/8/layout/orgChart1"/>
    <dgm:cxn modelId="{808A522F-2471-C349-8850-F4F26E59F897}" type="presParOf" srcId="{B801A033-17E1-954D-9156-2695B278CCE1}" destId="{1615A7EC-6B9C-6E49-8A03-48E085A5E92D}" srcOrd="2" destOrd="0" presId="urn:microsoft.com/office/officeart/2005/8/layout/orgChart1"/>
    <dgm:cxn modelId="{AA86BF5E-3573-5B41-AE27-231516134399}" type="presParOf" srcId="{F14D00D7-AE05-5F4C-B681-AB4DE57A227F}" destId="{781FF1D3-8441-E74B-AD20-E9E167A162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EDF2A8-9350-B14A-8986-FED8F8BC3423}">
      <dsp:nvSpPr>
        <dsp:cNvPr id="0" name=""/>
        <dsp:cNvSpPr/>
      </dsp:nvSpPr>
      <dsp:spPr>
        <a:xfrm>
          <a:off x="0" y="24988"/>
          <a:ext cx="5181600" cy="11276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Deletes all corresponding links from the routing table</a:t>
          </a:r>
          <a:endParaRPr lang="en-US" sz="1500" kern="1200" dirty="0"/>
        </a:p>
      </dsp:txBody>
      <dsp:txXfrm>
        <a:off x="0" y="24988"/>
        <a:ext cx="4030860" cy="1127623"/>
      </dsp:txXfrm>
    </dsp:sp>
    <dsp:sp modelId="{C0636CC8-F3EC-DC40-93F3-6E079FCDE84A}">
      <dsp:nvSpPr>
        <dsp:cNvPr id="0" name=""/>
        <dsp:cNvSpPr/>
      </dsp:nvSpPr>
      <dsp:spPr>
        <a:xfrm>
          <a:off x="457199" y="1315560"/>
          <a:ext cx="5181600" cy="11276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If  the deletion causes a path breakage -&gt; missing next hop is only downstream node for a path to destination.</a:t>
          </a:r>
          <a:endParaRPr lang="en-US" sz="1500" kern="1200" dirty="0"/>
        </a:p>
      </dsp:txBody>
      <dsp:txXfrm>
        <a:off x="457199" y="1315560"/>
        <a:ext cx="3991444" cy="1127623"/>
      </dsp:txXfrm>
    </dsp:sp>
    <dsp:sp modelId="{E099EF17-E898-1046-B611-7AC22CE4E165}">
      <dsp:nvSpPr>
        <dsp:cNvPr id="0" name=""/>
        <dsp:cNvSpPr/>
      </dsp:nvSpPr>
      <dsp:spPr>
        <a:xfrm>
          <a:off x="914399" y="2631120"/>
          <a:ext cx="5181600" cy="11276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Send RERR to upstream node.</a:t>
          </a:r>
          <a:endParaRPr lang="en-US" sz="1500" kern="1200" dirty="0"/>
        </a:p>
      </dsp:txBody>
      <dsp:txXfrm>
        <a:off x="914399" y="2631120"/>
        <a:ext cx="3991444" cy="1127623"/>
      </dsp:txXfrm>
    </dsp:sp>
    <dsp:sp modelId="{853D1008-6C9E-DC49-9360-1AB08E285108}">
      <dsp:nvSpPr>
        <dsp:cNvPr id="0" name=""/>
        <dsp:cNvSpPr/>
      </dsp:nvSpPr>
      <dsp:spPr>
        <a:xfrm>
          <a:off x="4448644" y="855114"/>
          <a:ext cx="732955" cy="73295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4448644" y="855114"/>
        <a:ext cx="732955" cy="732955"/>
      </dsp:txXfrm>
    </dsp:sp>
    <dsp:sp modelId="{A78FDC4B-5B11-4840-990E-84853E9EF078}">
      <dsp:nvSpPr>
        <dsp:cNvPr id="0" name=""/>
        <dsp:cNvSpPr/>
      </dsp:nvSpPr>
      <dsp:spPr>
        <a:xfrm>
          <a:off x="4905844" y="2163157"/>
          <a:ext cx="732955" cy="73295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4905844" y="2163157"/>
        <a:ext cx="732955" cy="73295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463951-5F11-724F-A353-61721C254AE2}">
      <dsp:nvSpPr>
        <dsp:cNvPr id="0" name=""/>
        <dsp:cNvSpPr/>
      </dsp:nvSpPr>
      <dsp:spPr>
        <a:xfrm>
          <a:off x="5038509" y="2724914"/>
          <a:ext cx="91440" cy="507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49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AE9E89-936E-2C45-AF79-9D706B99D46E}">
      <dsp:nvSpPr>
        <dsp:cNvPr id="0" name=""/>
        <dsp:cNvSpPr/>
      </dsp:nvSpPr>
      <dsp:spPr>
        <a:xfrm>
          <a:off x="3920906" y="1153539"/>
          <a:ext cx="1163322" cy="463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65"/>
              </a:lnTo>
              <a:lnTo>
                <a:pt x="1163322" y="301665"/>
              </a:lnTo>
              <a:lnTo>
                <a:pt x="1163322" y="46331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EAE31-345E-9542-9141-3D1006E48BAD}">
      <dsp:nvSpPr>
        <dsp:cNvPr id="0" name=""/>
        <dsp:cNvSpPr/>
      </dsp:nvSpPr>
      <dsp:spPr>
        <a:xfrm>
          <a:off x="2905764" y="2724914"/>
          <a:ext cx="91440" cy="507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49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9D2F2-21B8-8E41-8A12-6B0E6345128D}">
      <dsp:nvSpPr>
        <dsp:cNvPr id="0" name=""/>
        <dsp:cNvSpPr/>
      </dsp:nvSpPr>
      <dsp:spPr>
        <a:xfrm>
          <a:off x="2951484" y="1153539"/>
          <a:ext cx="969421" cy="463317"/>
        </a:xfrm>
        <a:custGeom>
          <a:avLst/>
          <a:gdLst/>
          <a:ahLst/>
          <a:cxnLst/>
          <a:rect l="0" t="0" r="0" b="0"/>
          <a:pathLst>
            <a:path>
              <a:moveTo>
                <a:pt x="969421" y="0"/>
              </a:moveTo>
              <a:lnTo>
                <a:pt x="969421" y="301665"/>
              </a:lnTo>
              <a:lnTo>
                <a:pt x="0" y="301665"/>
              </a:lnTo>
              <a:lnTo>
                <a:pt x="0" y="46331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3C9C7-6076-7249-BE3A-06FF58A10D57}">
      <dsp:nvSpPr>
        <dsp:cNvPr id="0" name=""/>
        <dsp:cNvSpPr/>
      </dsp:nvSpPr>
      <dsp:spPr>
        <a:xfrm>
          <a:off x="939891" y="45481"/>
          <a:ext cx="5962030" cy="11080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3830F0D-943C-1046-B6FB-F0C7120F1194}">
      <dsp:nvSpPr>
        <dsp:cNvPr id="0" name=""/>
        <dsp:cNvSpPr/>
      </dsp:nvSpPr>
      <dsp:spPr>
        <a:xfrm>
          <a:off x="1133777" y="229672"/>
          <a:ext cx="5962030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Vehicle gets RERR: Checks Alternate Path Available</a:t>
          </a:r>
          <a:endParaRPr lang="en-US" sz="1700" kern="1200" dirty="0"/>
        </a:p>
      </dsp:txBody>
      <dsp:txXfrm>
        <a:off x="1133777" y="229672"/>
        <a:ext cx="5962030" cy="1108057"/>
      </dsp:txXfrm>
    </dsp:sp>
    <dsp:sp modelId="{49DE733A-5E24-304A-85B4-5C6650FFAA8E}">
      <dsp:nvSpPr>
        <dsp:cNvPr id="0" name=""/>
        <dsp:cNvSpPr/>
      </dsp:nvSpPr>
      <dsp:spPr>
        <a:xfrm>
          <a:off x="2078998" y="1616856"/>
          <a:ext cx="1744972" cy="11080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2BF89E9-9399-D045-851C-BFAAB9979762}">
      <dsp:nvSpPr>
        <dsp:cNvPr id="0" name=""/>
        <dsp:cNvSpPr/>
      </dsp:nvSpPr>
      <dsp:spPr>
        <a:xfrm>
          <a:off x="2272884" y="1801048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YES</a:t>
          </a:r>
          <a:endParaRPr lang="en-US" sz="1700" kern="1200" dirty="0"/>
        </a:p>
      </dsp:txBody>
      <dsp:txXfrm>
        <a:off x="2272884" y="1801048"/>
        <a:ext cx="1744972" cy="1108057"/>
      </dsp:txXfrm>
    </dsp:sp>
    <dsp:sp modelId="{D073B915-7767-7F42-B5D1-F8ABC1BA7281}">
      <dsp:nvSpPr>
        <dsp:cNvPr id="0" name=""/>
        <dsp:cNvSpPr/>
      </dsp:nvSpPr>
      <dsp:spPr>
        <a:xfrm>
          <a:off x="2078998" y="3232410"/>
          <a:ext cx="1744972" cy="11080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3451EF5-8CC6-D14C-9EF6-BFFD5368B4B4}">
      <dsp:nvSpPr>
        <dsp:cNvPr id="0" name=""/>
        <dsp:cNvSpPr/>
      </dsp:nvSpPr>
      <dsp:spPr>
        <a:xfrm>
          <a:off x="2272884" y="3416602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Alternate Path Applied ; RERR discarded</a:t>
          </a:r>
          <a:endParaRPr lang="en-US" sz="1700" kern="1200" dirty="0"/>
        </a:p>
      </dsp:txBody>
      <dsp:txXfrm>
        <a:off x="2272884" y="3416602"/>
        <a:ext cx="1744972" cy="1108057"/>
      </dsp:txXfrm>
    </dsp:sp>
    <dsp:sp modelId="{CB7F3061-6EAC-ED4E-ADC7-81A394B777FD}">
      <dsp:nvSpPr>
        <dsp:cNvPr id="0" name=""/>
        <dsp:cNvSpPr/>
      </dsp:nvSpPr>
      <dsp:spPr>
        <a:xfrm>
          <a:off x="4211742" y="1616856"/>
          <a:ext cx="1744972" cy="11080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75D2AD-6680-E143-9586-CD4BCB16374B}">
      <dsp:nvSpPr>
        <dsp:cNvPr id="0" name=""/>
        <dsp:cNvSpPr/>
      </dsp:nvSpPr>
      <dsp:spPr>
        <a:xfrm>
          <a:off x="4405628" y="1801048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NO</a:t>
          </a:r>
          <a:endParaRPr lang="en-US" sz="1700" kern="1200" dirty="0"/>
        </a:p>
      </dsp:txBody>
      <dsp:txXfrm>
        <a:off x="4405628" y="1801048"/>
        <a:ext cx="1744972" cy="1108057"/>
      </dsp:txXfrm>
    </dsp:sp>
    <dsp:sp modelId="{4506DB64-4E9D-374B-9004-CB76977D4DE8}">
      <dsp:nvSpPr>
        <dsp:cNvPr id="0" name=""/>
        <dsp:cNvSpPr/>
      </dsp:nvSpPr>
      <dsp:spPr>
        <a:xfrm>
          <a:off x="4211742" y="3232410"/>
          <a:ext cx="1744972" cy="11080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9DFE6AE-1FB6-244A-B627-5FC743236184}">
      <dsp:nvSpPr>
        <dsp:cNvPr id="0" name=""/>
        <dsp:cNvSpPr/>
      </dsp:nvSpPr>
      <dsp:spPr>
        <a:xfrm>
          <a:off x="4405628" y="3416602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Reforwards</a:t>
          </a:r>
          <a:r>
            <a:rPr lang="en-US" sz="1700" kern="1200" dirty="0" smtClean="0"/>
            <a:t>  RERR to reverse path</a:t>
          </a:r>
          <a:endParaRPr lang="en-US" sz="1700" kern="1200" dirty="0"/>
        </a:p>
      </dsp:txBody>
      <dsp:txXfrm>
        <a:off x="4405628" y="3416602"/>
        <a:ext cx="1744972" cy="110805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67F2CC-D776-7147-9BB1-667625D78B52}">
      <dsp:nvSpPr>
        <dsp:cNvPr id="0" name=""/>
        <dsp:cNvSpPr/>
      </dsp:nvSpPr>
      <dsp:spPr>
        <a:xfrm>
          <a:off x="4172248" y="2446862"/>
          <a:ext cx="91440" cy="455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82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E48397-F4D8-E04A-AFC0-C97499003449}">
      <dsp:nvSpPr>
        <dsp:cNvPr id="0" name=""/>
        <dsp:cNvSpPr/>
      </dsp:nvSpPr>
      <dsp:spPr>
        <a:xfrm>
          <a:off x="2995475" y="995933"/>
          <a:ext cx="1222492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1222492" y="310602"/>
              </a:lnTo>
              <a:lnTo>
                <a:pt x="1222492" y="45578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827F2-5E53-F34E-957F-4A32FEF75EA5}">
      <dsp:nvSpPr>
        <dsp:cNvPr id="0" name=""/>
        <dsp:cNvSpPr/>
      </dsp:nvSpPr>
      <dsp:spPr>
        <a:xfrm>
          <a:off x="1610102" y="2446862"/>
          <a:ext cx="91440" cy="455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82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0A370-E39E-B245-B33F-ABE8FB01B479}">
      <dsp:nvSpPr>
        <dsp:cNvPr id="0" name=""/>
        <dsp:cNvSpPr/>
      </dsp:nvSpPr>
      <dsp:spPr>
        <a:xfrm>
          <a:off x="1655822" y="995933"/>
          <a:ext cx="1339653" cy="455782"/>
        </a:xfrm>
        <a:custGeom>
          <a:avLst/>
          <a:gdLst/>
          <a:ahLst/>
          <a:cxnLst/>
          <a:rect l="0" t="0" r="0" b="0"/>
          <a:pathLst>
            <a:path>
              <a:moveTo>
                <a:pt x="1339653" y="0"/>
              </a:moveTo>
              <a:lnTo>
                <a:pt x="1339653" y="310602"/>
              </a:lnTo>
              <a:lnTo>
                <a:pt x="0" y="310602"/>
              </a:lnTo>
              <a:lnTo>
                <a:pt x="0" y="45578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65693-CDCE-A641-B290-A82C84B74333}">
      <dsp:nvSpPr>
        <dsp:cNvPr id="0" name=""/>
        <dsp:cNvSpPr/>
      </dsp:nvSpPr>
      <dsp:spPr>
        <a:xfrm>
          <a:off x="1925606" y="786"/>
          <a:ext cx="2139737" cy="995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240A52-5AF5-6244-983E-5AE64EA96C85}">
      <dsp:nvSpPr>
        <dsp:cNvPr id="0" name=""/>
        <dsp:cNvSpPr/>
      </dsp:nvSpPr>
      <dsp:spPr>
        <a:xfrm>
          <a:off x="2099735" y="166208"/>
          <a:ext cx="2139737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“Who is the Leader?”</a:t>
          </a:r>
          <a:endParaRPr lang="en-US" sz="1500" kern="1200" dirty="0"/>
        </a:p>
      </dsp:txBody>
      <dsp:txXfrm>
        <a:off x="2099735" y="166208"/>
        <a:ext cx="2139737" cy="995146"/>
      </dsp:txXfrm>
    </dsp:sp>
    <dsp:sp modelId="{BF5BB2DA-A756-684D-B3A6-2F59C9ADA9B4}">
      <dsp:nvSpPr>
        <dsp:cNvPr id="0" name=""/>
        <dsp:cNvSpPr/>
      </dsp:nvSpPr>
      <dsp:spPr>
        <a:xfrm>
          <a:off x="620423" y="1451715"/>
          <a:ext cx="2070798" cy="995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862179-5237-E042-8822-D37DA846BCA1}">
      <dsp:nvSpPr>
        <dsp:cNvPr id="0" name=""/>
        <dsp:cNvSpPr/>
      </dsp:nvSpPr>
      <dsp:spPr>
        <a:xfrm>
          <a:off x="794552" y="1617137"/>
          <a:ext cx="2070798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Reply within predetermined Time </a:t>
          </a:r>
          <a:endParaRPr lang="en-US" sz="1500" kern="1200" dirty="0"/>
        </a:p>
      </dsp:txBody>
      <dsp:txXfrm>
        <a:off x="794552" y="1617137"/>
        <a:ext cx="2070798" cy="995146"/>
      </dsp:txXfrm>
    </dsp:sp>
    <dsp:sp modelId="{113BD648-13E5-E543-9EAE-3D05E787605C}">
      <dsp:nvSpPr>
        <dsp:cNvPr id="0" name=""/>
        <dsp:cNvSpPr/>
      </dsp:nvSpPr>
      <dsp:spPr>
        <a:xfrm>
          <a:off x="551342" y="2902644"/>
          <a:ext cx="2208959" cy="995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3019C2-52ED-564E-8F5F-522901E0E998}">
      <dsp:nvSpPr>
        <dsp:cNvPr id="0" name=""/>
        <dsp:cNvSpPr/>
      </dsp:nvSpPr>
      <dsp:spPr>
        <a:xfrm>
          <a:off x="725471" y="3068066"/>
          <a:ext cx="2208959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Joins the Group as a Normal Vehicle</a:t>
          </a:r>
          <a:endParaRPr lang="en-US" sz="1500" kern="1200" dirty="0"/>
        </a:p>
      </dsp:txBody>
      <dsp:txXfrm>
        <a:off x="725471" y="3068066"/>
        <a:ext cx="2208959" cy="995146"/>
      </dsp:txXfrm>
    </dsp:sp>
    <dsp:sp modelId="{8EEDF327-9FDE-B44B-AD5A-DD79E766B010}">
      <dsp:nvSpPr>
        <dsp:cNvPr id="0" name=""/>
        <dsp:cNvSpPr/>
      </dsp:nvSpPr>
      <dsp:spPr>
        <a:xfrm>
          <a:off x="3065408" y="1451715"/>
          <a:ext cx="2305120" cy="995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11C9C1-CAE0-A641-AC2C-7EED8BA06D12}">
      <dsp:nvSpPr>
        <dsp:cNvPr id="0" name=""/>
        <dsp:cNvSpPr/>
      </dsp:nvSpPr>
      <dsp:spPr>
        <a:xfrm>
          <a:off x="3239537" y="1617137"/>
          <a:ext cx="230512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 Reply within predetermined Time</a:t>
          </a:r>
          <a:endParaRPr lang="en-US" sz="1500" kern="1200" dirty="0"/>
        </a:p>
      </dsp:txBody>
      <dsp:txXfrm>
        <a:off x="3239537" y="1617137"/>
        <a:ext cx="2305120" cy="995146"/>
      </dsp:txXfrm>
    </dsp:sp>
    <dsp:sp modelId="{25DCF31F-3212-0847-9A1A-AA1ABD02824F}">
      <dsp:nvSpPr>
        <dsp:cNvPr id="0" name=""/>
        <dsp:cNvSpPr/>
      </dsp:nvSpPr>
      <dsp:spPr>
        <a:xfrm>
          <a:off x="3108559" y="2902644"/>
          <a:ext cx="2218816" cy="995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9EA36E-BA7F-0946-9679-491D7BB70F78}">
      <dsp:nvSpPr>
        <dsp:cNvPr id="0" name=""/>
        <dsp:cNvSpPr/>
      </dsp:nvSpPr>
      <dsp:spPr>
        <a:xfrm>
          <a:off x="3282688" y="3068066"/>
          <a:ext cx="2218816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 am the Leader</a:t>
          </a:r>
          <a:endParaRPr lang="en-US" sz="1500" kern="1200" dirty="0"/>
        </a:p>
      </dsp:txBody>
      <dsp:txXfrm>
        <a:off x="3282688" y="3068066"/>
        <a:ext cx="2218816" cy="99514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108E84-37C4-4545-B917-76F9B61C3C2E}">
      <dsp:nvSpPr>
        <dsp:cNvPr id="0" name=""/>
        <dsp:cNvSpPr/>
      </dsp:nvSpPr>
      <dsp:spPr>
        <a:xfrm>
          <a:off x="3963910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659783" y="538297"/>
              </a:lnTo>
              <a:lnTo>
                <a:pt x="1659783" y="7899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11FBD-084C-2642-B670-3E25178CB75A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ECA24-4E69-5C47-82CF-3F86A3DB2A1A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FCAD51-6AB3-004C-8157-99D0EA749F4B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PCR</a:t>
          </a:r>
          <a:endParaRPr lang="en-US" sz="3400" kern="1200" dirty="0"/>
        </a:p>
      </dsp:txBody>
      <dsp:txXfrm>
        <a:off x="2907684" y="286707"/>
        <a:ext cx="2716009" cy="1724665"/>
      </dsp:txXfrm>
    </dsp:sp>
    <dsp:sp modelId="{93306799-AD76-D641-B9EC-A80F752AC6EA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2DE4C3-482D-D944-BDC4-B301CF32F983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Greedy Forwarding</a:t>
          </a:r>
          <a:endParaRPr lang="en-US" sz="3400" kern="1200" dirty="0"/>
        </a:p>
      </dsp:txBody>
      <dsp:txXfrm>
        <a:off x="1247901" y="2801279"/>
        <a:ext cx="2716009" cy="1724665"/>
      </dsp:txXfrm>
    </dsp:sp>
    <dsp:sp modelId="{1E63A51C-6822-BC44-B710-792384CC435D}">
      <dsp:nvSpPr>
        <dsp:cNvPr id="0" name=""/>
        <dsp:cNvSpPr/>
      </dsp:nvSpPr>
      <dsp:spPr>
        <a:xfrm>
          <a:off x="4265689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23CD1E-3AB3-E84E-99AB-2FCB128C8460}">
      <dsp:nvSpPr>
        <dsp:cNvPr id="0" name=""/>
        <dsp:cNvSpPr/>
      </dsp:nvSpPr>
      <dsp:spPr>
        <a:xfrm>
          <a:off x="4567468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Perimeter Forwarding</a:t>
          </a:r>
          <a:endParaRPr lang="en-US" sz="3400" kern="1200" dirty="0"/>
        </a:p>
      </dsp:txBody>
      <dsp:txXfrm>
        <a:off x="4567468" y="2801279"/>
        <a:ext cx="2716009" cy="172466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9D5EC7-DCDA-7C4C-BA16-B8B994FBAFBA}">
      <dsp:nvSpPr>
        <dsp:cNvPr id="0" name=""/>
        <dsp:cNvSpPr/>
      </dsp:nvSpPr>
      <dsp:spPr>
        <a:xfrm>
          <a:off x="3048000" y="1949082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"/>
              </a:lnTo>
              <a:lnTo>
                <a:pt x="2156482" y="187132"/>
              </a:lnTo>
              <a:lnTo>
                <a:pt x="2156482" y="37426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B74CA1-5744-FC40-9E9E-9B1861C48050}">
      <dsp:nvSpPr>
        <dsp:cNvPr id="0" name=""/>
        <dsp:cNvSpPr/>
      </dsp:nvSpPr>
      <dsp:spPr>
        <a:xfrm>
          <a:off x="3002280" y="1949082"/>
          <a:ext cx="91440" cy="374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26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B749D-192E-7F4E-99D0-643D2F5A5F2D}">
      <dsp:nvSpPr>
        <dsp:cNvPr id="0" name=""/>
        <dsp:cNvSpPr/>
      </dsp:nvSpPr>
      <dsp:spPr>
        <a:xfrm>
          <a:off x="891517" y="1949082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2156482" y="0"/>
              </a:moveTo>
              <a:lnTo>
                <a:pt x="2156482" y="187132"/>
              </a:lnTo>
              <a:lnTo>
                <a:pt x="0" y="187132"/>
              </a:lnTo>
              <a:lnTo>
                <a:pt x="0" y="37426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57511-AA60-1545-ABA1-F98E70098DBB}">
      <dsp:nvSpPr>
        <dsp:cNvPr id="0" name=""/>
        <dsp:cNvSpPr/>
      </dsp:nvSpPr>
      <dsp:spPr>
        <a:xfrm>
          <a:off x="2156891" y="1057974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Predict and Overpass</a:t>
          </a:r>
          <a:endParaRPr lang="en-US" sz="1100" kern="1200" dirty="0"/>
        </a:p>
      </dsp:txBody>
      <dsp:txXfrm>
        <a:off x="2156891" y="1057974"/>
        <a:ext cx="1782216" cy="891108"/>
      </dsp:txXfrm>
    </dsp:sp>
    <dsp:sp modelId="{92BCDD6C-15D1-584D-9B26-FE818CAA7EEE}">
      <dsp:nvSpPr>
        <dsp:cNvPr id="0" name=""/>
        <dsp:cNvSpPr/>
      </dsp:nvSpPr>
      <dsp:spPr>
        <a:xfrm>
          <a:off x="409" y="2323348"/>
          <a:ext cx="1782216" cy="19821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Junction Node -&gt; predict the road segment its going to forward data to; if it’s the extension of current road segment; forward data itself saving one hop ; otherwise forwards it to junction node</a:t>
          </a:r>
          <a:r>
            <a:rPr lang="en-US" sz="900" kern="1200" dirty="0" smtClean="0"/>
            <a:t>.</a:t>
          </a:r>
          <a:endParaRPr lang="en-US" sz="900" kern="1200" dirty="0"/>
        </a:p>
      </dsp:txBody>
      <dsp:txXfrm>
        <a:off x="409" y="2323348"/>
        <a:ext cx="1782216" cy="1982136"/>
      </dsp:txXfrm>
    </dsp:sp>
    <dsp:sp modelId="{0C0528FF-9F5A-EB45-A1C7-BFADB8F0CF9E}">
      <dsp:nvSpPr>
        <dsp:cNvPr id="0" name=""/>
        <dsp:cNvSpPr/>
      </dsp:nvSpPr>
      <dsp:spPr>
        <a:xfrm>
          <a:off x="2156891" y="2323348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No </a:t>
          </a:r>
          <a:r>
            <a:rPr lang="en-US" sz="1200" kern="1200" dirty="0" err="1" smtClean="0"/>
            <a:t>Juction</a:t>
          </a:r>
          <a:r>
            <a:rPr lang="en-US" sz="1200" kern="1200" dirty="0" smtClean="0"/>
            <a:t> Nodes: Forward According To Greedy</a:t>
          </a:r>
          <a:endParaRPr lang="en-US" sz="1200" kern="1200" dirty="0"/>
        </a:p>
      </dsp:txBody>
      <dsp:txXfrm>
        <a:off x="2156891" y="2323348"/>
        <a:ext cx="1782216" cy="891108"/>
      </dsp:txXfrm>
    </dsp:sp>
    <dsp:sp modelId="{F5798100-967D-D04B-8CEE-AE7E1E98660E}">
      <dsp:nvSpPr>
        <dsp:cNvPr id="0" name=""/>
        <dsp:cNvSpPr/>
      </dsp:nvSpPr>
      <dsp:spPr>
        <a:xfrm>
          <a:off x="4313373" y="2323348"/>
          <a:ext cx="1782216" cy="10448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No </a:t>
          </a:r>
          <a:r>
            <a:rPr lang="en-US" sz="1200" kern="1200" dirty="0" err="1" smtClean="0"/>
            <a:t>Neighbour</a:t>
          </a:r>
          <a:r>
            <a:rPr lang="en-US" sz="1200" kern="1200" dirty="0" smtClean="0"/>
            <a:t> closest to Destination Than Itself ; Enters </a:t>
          </a:r>
          <a:r>
            <a:rPr lang="en-US" sz="1200" kern="1200" dirty="0" err="1" smtClean="0"/>
            <a:t>Perimter</a:t>
          </a:r>
          <a:r>
            <a:rPr lang="en-US" sz="1200" kern="1200" dirty="0" smtClean="0"/>
            <a:t> Mode</a:t>
          </a:r>
          <a:endParaRPr lang="en-US" sz="1200" kern="1200" dirty="0"/>
        </a:p>
      </dsp:txBody>
      <dsp:txXfrm>
        <a:off x="4313373" y="2323348"/>
        <a:ext cx="1782216" cy="104483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77B7C1-93CC-384D-AED1-F85425771E87}">
      <dsp:nvSpPr>
        <dsp:cNvPr id="0" name=""/>
        <dsp:cNvSpPr/>
      </dsp:nvSpPr>
      <dsp:spPr>
        <a:xfrm>
          <a:off x="3963910" y="1724683"/>
          <a:ext cx="1646284" cy="789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315"/>
              </a:lnTo>
              <a:lnTo>
                <a:pt x="1646284" y="538315"/>
              </a:lnTo>
              <a:lnTo>
                <a:pt x="1646284" y="78992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7AD85-22E1-B243-9727-645E822EA160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480F5-BE76-A449-B400-D3F2C117E057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EEEDFB2-F2BD-EE4B-9386-D69C0C1162E5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Discovering Process</a:t>
          </a:r>
          <a:endParaRPr lang="en-US" sz="2000" kern="1200" dirty="0"/>
        </a:p>
      </dsp:txBody>
      <dsp:txXfrm>
        <a:off x="2907684" y="286707"/>
        <a:ext cx="2716009" cy="1724665"/>
      </dsp:txXfrm>
    </dsp:sp>
    <dsp:sp modelId="{494D8A22-60CF-474D-83C8-5D47E9207EEF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AFE406-994C-CF48-A82C-FB8805B2681A}">
      <dsp:nvSpPr>
        <dsp:cNvPr id="0" name=""/>
        <dsp:cNvSpPr/>
      </dsp:nvSpPr>
      <dsp:spPr>
        <a:xfrm>
          <a:off x="1247901" y="2801278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Active Search: Send Query To Physical </a:t>
          </a:r>
          <a:r>
            <a:rPr lang="en-US" sz="2000" kern="1200" dirty="0" err="1" smtClean="0"/>
            <a:t>Neighbours</a:t>
          </a:r>
          <a:endParaRPr lang="en-US" sz="2000" kern="1200" dirty="0"/>
        </a:p>
      </dsp:txBody>
      <dsp:txXfrm>
        <a:off x="1247901" y="2801278"/>
        <a:ext cx="2716009" cy="1724665"/>
      </dsp:txXfrm>
    </dsp:sp>
    <dsp:sp modelId="{15763722-32CC-0042-B024-50B959A019B9}">
      <dsp:nvSpPr>
        <dsp:cNvPr id="0" name=""/>
        <dsp:cNvSpPr/>
      </dsp:nvSpPr>
      <dsp:spPr>
        <a:xfrm>
          <a:off x="4252190" y="2514606"/>
          <a:ext cx="2716009" cy="17246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3A26EB9-C4F5-3044-B171-8E3247843077}">
      <dsp:nvSpPr>
        <dsp:cNvPr id="0" name=""/>
        <dsp:cNvSpPr/>
      </dsp:nvSpPr>
      <dsp:spPr>
        <a:xfrm>
          <a:off x="4553969" y="2801296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Passive Search: Send Query about </a:t>
          </a:r>
          <a:r>
            <a:rPr lang="en-US" sz="2000" kern="1200" dirty="0" err="1" smtClean="0"/>
            <a:t>Neighbours</a:t>
          </a:r>
          <a:r>
            <a:rPr lang="en-US" sz="2000" kern="1200" dirty="0" smtClean="0"/>
            <a:t> of </a:t>
          </a:r>
          <a:r>
            <a:rPr lang="en-US" sz="2000" kern="1200" dirty="0" err="1" smtClean="0"/>
            <a:t>Neighbours</a:t>
          </a:r>
          <a:endParaRPr lang="en-US" sz="2000" kern="1200" dirty="0"/>
        </a:p>
      </dsp:txBody>
      <dsp:txXfrm>
        <a:off x="4553969" y="2801296"/>
        <a:ext cx="2716009" cy="172466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D3F905-A284-DB4D-A271-BC1F1CCBF95C}">
      <dsp:nvSpPr>
        <dsp:cNvPr id="0" name=""/>
        <dsp:cNvSpPr/>
      </dsp:nvSpPr>
      <dsp:spPr>
        <a:xfrm>
          <a:off x="3963910" y="1724683"/>
          <a:ext cx="1863606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863606" y="538297"/>
              </a:lnTo>
              <a:lnTo>
                <a:pt x="1863606" y="7899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6870D-3957-6A4F-8F17-1D700D843B2A}">
      <dsp:nvSpPr>
        <dsp:cNvPr id="0" name=""/>
        <dsp:cNvSpPr/>
      </dsp:nvSpPr>
      <dsp:spPr>
        <a:xfrm>
          <a:off x="2086452" y="1724683"/>
          <a:ext cx="1877457" cy="789905"/>
        </a:xfrm>
        <a:custGeom>
          <a:avLst/>
          <a:gdLst/>
          <a:ahLst/>
          <a:cxnLst/>
          <a:rect l="0" t="0" r="0" b="0"/>
          <a:pathLst>
            <a:path>
              <a:moveTo>
                <a:pt x="1877457" y="0"/>
              </a:moveTo>
              <a:lnTo>
                <a:pt x="1877457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D8DF5-5617-F847-AEA3-DC5152A95770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6A62C-C340-A640-9D1D-3146A22833C2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err="1" smtClean="0"/>
            <a:t>m</a:t>
          </a:r>
          <a:r>
            <a:rPr lang="en-US" sz="3700" kern="1200" baseline="-25000" dirty="0" err="1" smtClean="0"/>
            <a:t>t</a:t>
          </a:r>
          <a:r>
            <a:rPr lang="en-US" sz="3700" kern="1200" baseline="-25000" dirty="0" smtClean="0"/>
            <a:t> Delivery Techniques</a:t>
          </a:r>
          <a:endParaRPr lang="en-US" sz="3700" kern="1200" dirty="0"/>
        </a:p>
      </dsp:txBody>
      <dsp:txXfrm>
        <a:off x="2907684" y="286707"/>
        <a:ext cx="2716009" cy="1724665"/>
      </dsp:txXfrm>
    </dsp:sp>
    <dsp:sp modelId="{64C842A6-744A-034D-B923-04A77CD3B699}">
      <dsp:nvSpPr>
        <dsp:cNvPr id="0" name=""/>
        <dsp:cNvSpPr/>
      </dsp:nvSpPr>
      <dsp:spPr>
        <a:xfrm>
          <a:off x="524625" y="2514589"/>
          <a:ext cx="3123654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AB1AA9-A15C-9544-B917-11FDD05548BD}">
      <dsp:nvSpPr>
        <dsp:cNvPr id="0" name=""/>
        <dsp:cNvSpPr/>
      </dsp:nvSpPr>
      <dsp:spPr>
        <a:xfrm>
          <a:off x="826404" y="2801278"/>
          <a:ext cx="3123654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Multi-hop Forwarding</a:t>
          </a:r>
          <a:endParaRPr lang="en-US" sz="2000" kern="1200" dirty="0"/>
        </a:p>
      </dsp:txBody>
      <dsp:txXfrm>
        <a:off x="826404" y="2801278"/>
        <a:ext cx="3123654" cy="1724665"/>
      </dsp:txXfrm>
    </dsp:sp>
    <dsp:sp modelId="{5BF79409-BB1F-2241-9BD6-3A2133C8F79C}">
      <dsp:nvSpPr>
        <dsp:cNvPr id="0" name=""/>
        <dsp:cNvSpPr/>
      </dsp:nvSpPr>
      <dsp:spPr>
        <a:xfrm>
          <a:off x="4251837" y="2514589"/>
          <a:ext cx="3151358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FC63A-1E2E-A846-A41B-1178EDB25449}">
      <dsp:nvSpPr>
        <dsp:cNvPr id="0" name=""/>
        <dsp:cNvSpPr/>
      </dsp:nvSpPr>
      <dsp:spPr>
        <a:xfrm>
          <a:off x="4553616" y="2801278"/>
          <a:ext cx="3151358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Carry –And-Forward</a:t>
          </a:r>
          <a:endParaRPr lang="en-US" sz="2000" kern="1200" dirty="0"/>
        </a:p>
      </dsp:txBody>
      <dsp:txXfrm>
        <a:off x="4553616" y="2801278"/>
        <a:ext cx="3151358" cy="172466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93BF53-61B2-E040-827C-7ABD33A4308E}">
      <dsp:nvSpPr>
        <dsp:cNvPr id="0" name=""/>
        <dsp:cNvSpPr/>
      </dsp:nvSpPr>
      <dsp:spPr>
        <a:xfrm>
          <a:off x="4114800" y="2063855"/>
          <a:ext cx="2687532" cy="380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394"/>
              </a:lnTo>
              <a:lnTo>
                <a:pt x="2687532" y="190394"/>
              </a:lnTo>
              <a:lnTo>
                <a:pt x="2687532" y="38078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A95D9-8CA7-8140-AF4C-36E1B6988597}">
      <dsp:nvSpPr>
        <dsp:cNvPr id="0" name=""/>
        <dsp:cNvSpPr/>
      </dsp:nvSpPr>
      <dsp:spPr>
        <a:xfrm>
          <a:off x="3569119" y="2063855"/>
          <a:ext cx="545680" cy="367280"/>
        </a:xfrm>
        <a:custGeom>
          <a:avLst/>
          <a:gdLst/>
          <a:ahLst/>
          <a:cxnLst/>
          <a:rect l="0" t="0" r="0" b="0"/>
          <a:pathLst>
            <a:path>
              <a:moveTo>
                <a:pt x="545680" y="0"/>
              </a:moveTo>
              <a:lnTo>
                <a:pt x="545680" y="176885"/>
              </a:lnTo>
              <a:lnTo>
                <a:pt x="0" y="176885"/>
              </a:lnTo>
              <a:lnTo>
                <a:pt x="0" y="36728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09B7B-7ADD-2540-89B8-32AC3EF3EFAB}">
      <dsp:nvSpPr>
        <dsp:cNvPr id="0" name=""/>
        <dsp:cNvSpPr/>
      </dsp:nvSpPr>
      <dsp:spPr>
        <a:xfrm>
          <a:off x="1070748" y="2063855"/>
          <a:ext cx="3044051" cy="380789"/>
        </a:xfrm>
        <a:custGeom>
          <a:avLst/>
          <a:gdLst/>
          <a:ahLst/>
          <a:cxnLst/>
          <a:rect l="0" t="0" r="0" b="0"/>
          <a:pathLst>
            <a:path>
              <a:moveTo>
                <a:pt x="3044051" y="0"/>
              </a:moveTo>
              <a:lnTo>
                <a:pt x="3044051" y="190394"/>
              </a:lnTo>
              <a:lnTo>
                <a:pt x="0" y="190394"/>
              </a:lnTo>
              <a:lnTo>
                <a:pt x="0" y="38078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C799F-EC43-3349-9465-0A51EDED2D8C}">
      <dsp:nvSpPr>
        <dsp:cNvPr id="0" name=""/>
        <dsp:cNvSpPr/>
      </dsp:nvSpPr>
      <dsp:spPr>
        <a:xfrm>
          <a:off x="2464992" y="1157213"/>
          <a:ext cx="3299615" cy="9066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Multicast Routing Protocol</a:t>
          </a:r>
          <a:endParaRPr lang="en-US" sz="2000" kern="1200" dirty="0"/>
        </a:p>
      </dsp:txBody>
      <dsp:txXfrm>
        <a:off x="2464992" y="1157213"/>
        <a:ext cx="3299615" cy="906642"/>
      </dsp:txXfrm>
    </dsp:sp>
    <dsp:sp modelId="{A452FC93-DE42-F047-8198-36E05A2E4D49}">
      <dsp:nvSpPr>
        <dsp:cNvPr id="0" name=""/>
        <dsp:cNvSpPr/>
      </dsp:nvSpPr>
      <dsp:spPr>
        <a:xfrm>
          <a:off x="629" y="2444645"/>
          <a:ext cx="2140238" cy="9066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ZOR</a:t>
          </a:r>
          <a:r>
            <a:rPr lang="en-US" sz="2000" kern="1200" baseline="-25000" dirty="0" err="1" smtClean="0"/>
            <a:t>t</a:t>
          </a:r>
          <a:r>
            <a:rPr lang="en-US" sz="2000" kern="1200" dirty="0" smtClean="0"/>
            <a:t> Creation Phase</a:t>
          </a:r>
          <a:endParaRPr lang="en-US" sz="2000" kern="1200" dirty="0"/>
        </a:p>
      </dsp:txBody>
      <dsp:txXfrm>
        <a:off x="629" y="2444645"/>
        <a:ext cx="2140238" cy="906642"/>
      </dsp:txXfrm>
    </dsp:sp>
    <dsp:sp modelId="{86396437-91CF-CA42-8FE6-A07F93EEFFB1}">
      <dsp:nvSpPr>
        <dsp:cNvPr id="0" name=""/>
        <dsp:cNvSpPr/>
      </dsp:nvSpPr>
      <dsp:spPr>
        <a:xfrm>
          <a:off x="2332495" y="2431136"/>
          <a:ext cx="2473247" cy="9241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ZOF</a:t>
          </a:r>
          <a:r>
            <a:rPr lang="en-US" sz="2000" kern="1200" baseline="-25000" dirty="0" err="1" smtClean="0"/>
            <a:t>t+i</a:t>
          </a:r>
          <a:r>
            <a:rPr lang="en-US" sz="2000" kern="1200" dirty="0" smtClean="0"/>
            <a:t> Estimation Phase</a:t>
          </a:r>
          <a:endParaRPr lang="en-US" sz="2000" kern="1200" dirty="0"/>
        </a:p>
      </dsp:txBody>
      <dsp:txXfrm>
        <a:off x="2332495" y="2431136"/>
        <a:ext cx="2473247" cy="924104"/>
      </dsp:txXfrm>
    </dsp:sp>
    <dsp:sp modelId="{29819014-8588-4743-800A-56ABB07C9364}">
      <dsp:nvSpPr>
        <dsp:cNvPr id="0" name=""/>
        <dsp:cNvSpPr/>
      </dsp:nvSpPr>
      <dsp:spPr>
        <a:xfrm>
          <a:off x="5375694" y="2444645"/>
          <a:ext cx="2853275" cy="9066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Message Dissemination Phase</a:t>
          </a:r>
          <a:endParaRPr lang="en-US" sz="2000" kern="1200" dirty="0"/>
        </a:p>
      </dsp:txBody>
      <dsp:txXfrm>
        <a:off x="5375694" y="2444645"/>
        <a:ext cx="2853275" cy="906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9332A-C9B6-7A45-9599-C00F624B4928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E722B-D84A-A848-A389-F80DBF2B1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9EB34-4509-6747-B09B-4A69A81BA800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67774-C7C5-294C-869B-5C89D5E655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67774-C7C5-294C-869B-5C89D5E6552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BAF593-2A51-C246-94C9-0A60B2C95625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6E34-1A22-2446-8920-2145049BE977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7355-F418-6949-8CC9-1A6C2B8D7361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AC395-D339-3D46-8C98-AD9B6D7B138B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145E-B7FB-E842-93ED-EA46AB4467E2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AA72-9135-5945-86D2-A689089350C5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5DB6-9C9B-E24E-BEF2-47BFBF57F6A8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D10ED-FED4-3343-8B12-002EA4D5998C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A238-5212-4E49-A322-DA3743031C5C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35E07F7-5C61-B146-86A0-23B1D380839B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9E2CCAD-7ABC-6D4A-9E9A-34EA09B0DA39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35EC80E4-A2A5-7149-9FBE-0B199D7C8FD0}" type="datetime1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8630F3E-244D-9146-8A65-46DF4A2C4B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cla.edu/~kclee/RoutingBookChapterKLULMario.pdf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1"/>
          <p:cNvSpPr>
            <a:spLocks noGrp="1"/>
          </p:cNvSpPr>
          <p:nvPr>
            <p:ph type="title"/>
          </p:nvPr>
        </p:nvSpPr>
        <p:spPr>
          <a:xfrm>
            <a:off x="722376" y="675499"/>
            <a:ext cx="7772400" cy="1013249"/>
          </a:xfrm>
        </p:spPr>
        <p:txBody>
          <a:bodyPr>
            <a:normAutofit/>
          </a:bodyPr>
          <a:lstStyle/>
          <a:p>
            <a:r>
              <a:rPr lang="en-US" dirty="0" smtClean="0"/>
              <a:t>ROUTING IN </a:t>
            </a:r>
            <a:r>
              <a:rPr lang="en-US" dirty="0" err="1" smtClean="0"/>
              <a:t>VANETs</a:t>
            </a:r>
            <a:endParaRPr lang="en-US" dirty="0"/>
          </a:p>
        </p:txBody>
      </p:sp>
      <p:sp>
        <p:nvSpPr>
          <p:cNvPr id="43" name="Subtitle 42"/>
          <p:cNvSpPr>
            <a:spLocks noGrp="1"/>
          </p:cNvSpPr>
          <p:nvPr>
            <p:ph type="body" idx="1"/>
          </p:nvPr>
        </p:nvSpPr>
        <p:spPr>
          <a:xfrm>
            <a:off x="4620979" y="2012986"/>
            <a:ext cx="3688677" cy="1688747"/>
          </a:xfrm>
        </p:spPr>
        <p:txBody>
          <a:bodyPr>
            <a:normAutofit/>
          </a:bodyPr>
          <a:lstStyle/>
          <a:p>
            <a:r>
              <a:rPr lang="en-US" dirty="0" smtClean="0"/>
              <a:t>SAMEERA SIDDIQUI</a:t>
            </a:r>
          </a:p>
          <a:p>
            <a:r>
              <a:rPr lang="en-US" dirty="0" smtClean="0"/>
              <a:t>PhD STUDENT</a:t>
            </a:r>
          </a:p>
          <a:p>
            <a:r>
              <a:rPr lang="en-US" dirty="0" smtClean="0"/>
              <a:t>UNIVERSITY OF OTTAWA</a:t>
            </a:r>
            <a:endParaRPr lang="en-US" dirty="0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626" y="3701733"/>
            <a:ext cx="5475590" cy="277798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647272" y="6479721"/>
            <a:ext cx="310944" cy="25734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15269" y="2402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146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Route Discovery: </a:t>
            </a:r>
          </a:p>
          <a:p>
            <a:pPr>
              <a:buNone/>
            </a:pPr>
            <a:endParaRPr lang="en-US" dirty="0" smtClean="0"/>
          </a:p>
          <a:p>
            <a:pPr marL="880110" lvl="1" indent="-514350"/>
            <a:r>
              <a:rPr lang="en-US" dirty="0" smtClean="0"/>
              <a:t>Source initiates by sending RREQ</a:t>
            </a:r>
          </a:p>
          <a:p>
            <a:pPr marL="880110" lvl="1" indent="-514350"/>
            <a:r>
              <a:rPr lang="en-US" dirty="0" smtClean="0"/>
              <a:t>Vehicle receives RREQ :</a:t>
            </a:r>
          </a:p>
          <a:p>
            <a:pPr marL="1117854" lvl="2" indent="-514350"/>
            <a:r>
              <a:rPr lang="en-US" dirty="0" smtClean="0"/>
              <a:t>Creates or Updates the route to previous hop</a:t>
            </a:r>
          </a:p>
          <a:p>
            <a:pPr marL="1117854" lvl="2" indent="-514350"/>
            <a:r>
              <a:rPr lang="en-US" dirty="0" smtClean="0"/>
              <a:t>Rebroadcast RREQ to </a:t>
            </a:r>
            <a:r>
              <a:rPr lang="en-US" dirty="0" err="1" smtClean="0"/>
              <a:t>neighbouring</a:t>
            </a:r>
            <a:r>
              <a:rPr lang="en-US" dirty="0" smtClean="0"/>
              <a:t> nodes</a:t>
            </a:r>
          </a:p>
          <a:p>
            <a:pPr marL="1117854" lvl="2" indent="-514350">
              <a:buNone/>
            </a:pPr>
            <a:endParaRPr lang="en-US" dirty="0" smtClean="0"/>
          </a:p>
          <a:p>
            <a:pPr marL="880110" lvl="1" indent="-514350"/>
            <a:r>
              <a:rPr lang="en-US" dirty="0" smtClean="0"/>
              <a:t>When receives another copy of same RREQ:</a:t>
            </a:r>
          </a:p>
          <a:p>
            <a:pPr marL="1117854" lvl="2" indent="-514350"/>
            <a:r>
              <a:rPr lang="en-US" dirty="0" smtClean="0"/>
              <a:t>Record in table to form alternate reverse path</a:t>
            </a:r>
          </a:p>
          <a:p>
            <a:pPr marL="1117854" lvl="2" indent="-514350"/>
            <a:r>
              <a:rPr lang="en-US" dirty="0" smtClean="0"/>
              <a:t>Do not forward the RREQ again.</a:t>
            </a:r>
          </a:p>
          <a:p>
            <a:pPr marL="1117854" lvl="2" indent="-514350"/>
            <a:endParaRPr lang="en-US" dirty="0" smtClean="0"/>
          </a:p>
          <a:p>
            <a:pPr marL="880110" lvl="1" indent="-514350"/>
            <a:r>
              <a:rPr lang="en-US" dirty="0" smtClean="0"/>
              <a:t>When the destination vehicle receives several RREQ from different hops, it generates reply message RREP to each request and sends by </a:t>
            </a:r>
            <a:r>
              <a:rPr lang="en-US" dirty="0" err="1" smtClean="0"/>
              <a:t>unicasting</a:t>
            </a:r>
            <a:r>
              <a:rPr lang="en-US" dirty="0" smtClean="0"/>
              <a:t>.</a:t>
            </a:r>
          </a:p>
          <a:p>
            <a:pPr marL="880110" lvl="1" indent="-514350">
              <a:buNone/>
            </a:pPr>
            <a:endParaRPr lang="en-US" dirty="0" smtClean="0"/>
          </a:p>
          <a:p>
            <a:pPr marL="880110" lvl="1" indent="-514350"/>
            <a:r>
              <a:rPr lang="en-US" dirty="0" smtClean="0"/>
              <a:t>Finally, the RREP reach the source and we have multiple paths between the source and destination.</a:t>
            </a:r>
          </a:p>
          <a:p>
            <a:pPr marL="880110" lvl="1" indent="-514350">
              <a:buNone/>
            </a:pPr>
            <a:endParaRPr lang="en-US" dirty="0" smtClean="0"/>
          </a:p>
          <a:p>
            <a:pPr marL="880110" lvl="1" indent="-514350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FROMR : Fast Recovery Protocol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FROMR: Fast Recovery Protocol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35048" y="3926866"/>
            <a:ext cx="7684103" cy="936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5048" y="2161623"/>
            <a:ext cx="7684104" cy="81513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48" y="2990241"/>
            <a:ext cx="7684103" cy="9366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9306" y="3276801"/>
            <a:ext cx="923925" cy="390525"/>
          </a:xfrm>
          <a:prstGeom prst="rect">
            <a:avLst/>
          </a:prstGeom>
          <a:noFill/>
        </p:spPr>
      </p:pic>
      <p:pic>
        <p:nvPicPr>
          <p:cNvPr id="9" name="Picture 8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1088" y="2412163"/>
            <a:ext cx="923925" cy="390525"/>
          </a:xfrm>
          <a:prstGeom prst="rect">
            <a:avLst/>
          </a:prstGeom>
          <a:noFill/>
        </p:spPr>
      </p:pic>
      <p:pic>
        <p:nvPicPr>
          <p:cNvPr id="10" name="Picture 9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1088" y="4236009"/>
            <a:ext cx="923925" cy="390525"/>
          </a:xfrm>
          <a:prstGeom prst="rect">
            <a:avLst/>
          </a:prstGeom>
          <a:noFill/>
        </p:spPr>
      </p:pic>
      <p:pic>
        <p:nvPicPr>
          <p:cNvPr id="11" name="Picture 10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8671" y="3290310"/>
            <a:ext cx="923925" cy="390525"/>
          </a:xfrm>
          <a:prstGeom prst="rect">
            <a:avLst/>
          </a:prstGeom>
          <a:noFill/>
        </p:spPr>
      </p:pic>
      <p:pic>
        <p:nvPicPr>
          <p:cNvPr id="12" name="Picture 11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86319" y="3276801"/>
            <a:ext cx="923925" cy="390525"/>
          </a:xfrm>
          <a:prstGeom prst="rect">
            <a:avLst/>
          </a:prstGeom>
          <a:noFill/>
        </p:spPr>
      </p:pic>
      <p:cxnSp>
        <p:nvCxnSpPr>
          <p:cNvPr id="14" name="Straight Arrow Connector 13"/>
          <p:cNvCxnSpPr>
            <a:endCxn id="9" idx="1"/>
          </p:cNvCxnSpPr>
          <p:nvPr/>
        </p:nvCxnSpPr>
        <p:spPr>
          <a:xfrm flipV="1">
            <a:off x="2864467" y="2607426"/>
            <a:ext cx="1956621" cy="669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110244" y="3456965"/>
            <a:ext cx="188906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864467" y="3551647"/>
            <a:ext cx="1956621" cy="750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7" idx="0"/>
          </p:cNvCxnSpPr>
          <p:nvPr/>
        </p:nvCxnSpPr>
        <p:spPr>
          <a:xfrm rot="16200000" flipH="1">
            <a:off x="5092803" y="2908335"/>
            <a:ext cx="682884" cy="54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4918433" y="3926071"/>
            <a:ext cx="56868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5071351" y="3847679"/>
            <a:ext cx="77825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1" idx="1"/>
          </p:cNvCxnSpPr>
          <p:nvPr/>
        </p:nvCxnSpPr>
        <p:spPr>
          <a:xfrm>
            <a:off x="5921643" y="3458554"/>
            <a:ext cx="737028" cy="27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V="1">
            <a:off x="4868088" y="2941319"/>
            <a:ext cx="669375" cy="15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9" idx="3"/>
          </p:cNvCxnSpPr>
          <p:nvPr/>
        </p:nvCxnSpPr>
        <p:spPr>
          <a:xfrm>
            <a:off x="5745013" y="2607426"/>
            <a:ext cx="1226991" cy="682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5745013" y="3642523"/>
            <a:ext cx="1226991" cy="775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742723" y="3485573"/>
            <a:ext cx="756652" cy="44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 rot="10800000">
            <a:off x="5745013" y="2335724"/>
            <a:ext cx="1497224" cy="9339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 flipV="1">
            <a:off x="2526676" y="2335723"/>
            <a:ext cx="2472630" cy="9339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 flipV="1">
            <a:off x="3110244" y="3276800"/>
            <a:ext cx="1889062" cy="13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12" idx="2"/>
          </p:cNvCxnSpPr>
          <p:nvPr/>
        </p:nvCxnSpPr>
        <p:spPr>
          <a:xfrm rot="10800000">
            <a:off x="2648283" y="3667327"/>
            <a:ext cx="1851093" cy="750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 flipV="1">
            <a:off x="5745013" y="3642522"/>
            <a:ext cx="1497224" cy="984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>
            <a:off x="5461269" y="3276802"/>
            <a:ext cx="1197402" cy="13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878257" y="3290311"/>
            <a:ext cx="1040396" cy="39052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RREP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878257" y="2412163"/>
            <a:ext cx="1040396" cy="390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RREQ</a:t>
            </a:r>
            <a:endParaRPr lang="en-US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dirty="0" smtClean="0"/>
              <a:t>Route Selection: </a:t>
            </a:r>
          </a:p>
          <a:p>
            <a:pPr lvl="1"/>
            <a:r>
              <a:rPr lang="en-US" dirty="0" smtClean="0"/>
              <a:t>Best next hop : shortest arrival time of </a:t>
            </a:r>
            <a:r>
              <a:rPr lang="en-US" dirty="0" err="1" smtClean="0"/>
              <a:t>RREPs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Route Recovery: Vehicle Identifies Broken Link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FROMR : Fast Recovery Protocol</a:t>
            </a:r>
            <a:endParaRPr lang="en-US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1537512" y="2999214"/>
          <a:ext cx="6096000" cy="3758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FROMR : Path Recovery Protocol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48132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rot="10800000" flipV="1">
            <a:off x="3718560" y="2499360"/>
            <a:ext cx="1996440" cy="1082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10" idx="4"/>
          </p:cNvCxnSpPr>
          <p:nvPr/>
        </p:nvCxnSpPr>
        <p:spPr>
          <a:xfrm rot="5400000">
            <a:off x="3531870" y="2716530"/>
            <a:ext cx="2385060" cy="1981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2621280" y="3611880"/>
            <a:ext cx="21945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62940" y="3604260"/>
            <a:ext cx="21793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6"/>
          </p:cNvCxnSpPr>
          <p:nvPr/>
        </p:nvCxnSpPr>
        <p:spPr>
          <a:xfrm flipH="1" flipV="1">
            <a:off x="3718560" y="2514600"/>
            <a:ext cx="2194560" cy="15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52600" y="4709160"/>
            <a:ext cx="19659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752600" y="3581400"/>
            <a:ext cx="19659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52600" y="2499360"/>
            <a:ext cx="1965960" cy="304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Consider Path S-B-A-F-E-D</a:t>
            </a:r>
          </a:p>
          <a:p>
            <a:r>
              <a:rPr lang="en-US" sz="2400" dirty="0" smtClean="0"/>
              <a:t>E-D broken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Error Message </a:t>
            </a:r>
            <a:r>
              <a:rPr lang="en-US" sz="2400" dirty="0" err="1" smtClean="0"/>
              <a:t>RERR</a:t>
            </a:r>
            <a:r>
              <a:rPr lang="en-US" sz="2400" dirty="0" smtClean="0"/>
              <a:t> sent E-&gt; B &amp; F, F-&gt;A, A-&gt;B </a:t>
            </a:r>
          </a:p>
          <a:p>
            <a:r>
              <a:rPr lang="en-US" sz="2400" dirty="0" smtClean="0"/>
              <a:t>Alternate Path S-B-C-D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FROMR</a:t>
            </a:r>
            <a:r>
              <a:rPr lang="en-US" dirty="0" smtClean="0"/>
              <a:t> </a:t>
            </a:r>
            <a:r>
              <a:rPr lang="en-US" dirty="0" smtClean="0"/>
              <a:t>: Example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69720" y="3398520"/>
            <a:ext cx="381000" cy="38100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569720" y="2316480"/>
            <a:ext cx="381000" cy="42672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569720" y="4511040"/>
            <a:ext cx="381000" cy="38100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535680" y="2316480"/>
            <a:ext cx="381000" cy="42672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535680" y="3398520"/>
            <a:ext cx="381000" cy="38100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535680" y="4518660"/>
            <a:ext cx="396240" cy="38100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516880" y="2316480"/>
            <a:ext cx="396240" cy="42672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1744980" y="4701540"/>
            <a:ext cx="152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5715000" y="2529840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ultiply 42"/>
          <p:cNvSpPr/>
          <p:nvPr/>
        </p:nvSpPr>
        <p:spPr>
          <a:xfrm>
            <a:off x="1325880" y="3779520"/>
            <a:ext cx="914400" cy="731520"/>
          </a:xfrm>
          <a:prstGeom prst="mathMultiply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/>
          <p:nvPr/>
        </p:nvSpPr>
        <p:spPr>
          <a:xfrm>
            <a:off x="1950720" y="3215640"/>
            <a:ext cx="1584960" cy="228599"/>
          </a:xfrm>
          <a:prstGeom prst="rightArrow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RERR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6" name="Up Arrow 45"/>
          <p:cNvSpPr/>
          <p:nvPr/>
        </p:nvSpPr>
        <p:spPr>
          <a:xfrm flipH="1">
            <a:off x="1325880" y="2484121"/>
            <a:ext cx="289558" cy="914399"/>
          </a:xfrm>
          <a:prstGeom prst="upArrow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RERR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7" name="Right Arrow 46"/>
          <p:cNvSpPr/>
          <p:nvPr/>
        </p:nvSpPr>
        <p:spPr>
          <a:xfrm>
            <a:off x="1950720" y="2217420"/>
            <a:ext cx="1584960" cy="198120"/>
          </a:xfrm>
          <a:prstGeom prst="rightArrow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RERR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9" name="Down Arrow 48"/>
          <p:cNvSpPr/>
          <p:nvPr/>
        </p:nvSpPr>
        <p:spPr>
          <a:xfrm>
            <a:off x="3863340" y="2529840"/>
            <a:ext cx="289560" cy="1051560"/>
          </a:xfrm>
          <a:prstGeom prst="downArrow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RERR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6" grpId="0" animBg="1"/>
      <p:bldP spid="47" grpId="0" animBg="1"/>
      <p:bldP spid="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Grid Leader Selection: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FROMR : Fast Recovery Protocol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415906" y="21345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Grid Leader discovers itself is going to leave the grid ; passes on the leadership to the vehicle closest to the center of the grid by </a:t>
            </a:r>
            <a:r>
              <a:rPr lang="en-US" dirty="0" err="1" smtClean="0"/>
              <a:t>unicasting</a:t>
            </a:r>
            <a:r>
              <a:rPr lang="en-US" dirty="0" smtClean="0"/>
              <a:t> the message to the vehicle.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FROMR : Fast Recovery Protocol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3121" y="3707182"/>
            <a:ext cx="3154866" cy="27872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Cj0398463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5581" y="4690437"/>
            <a:ext cx="923925" cy="3905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827986" y="3707182"/>
            <a:ext cx="2986029" cy="2787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MCj0398463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66023" y="4690437"/>
            <a:ext cx="923925" cy="390525"/>
          </a:xfrm>
          <a:prstGeom prst="rect">
            <a:avLst/>
          </a:prstGeom>
          <a:noFill/>
        </p:spPr>
      </p:pic>
      <p:cxnSp>
        <p:nvCxnSpPr>
          <p:cNvPr id="12" name="Straight Arrow Connector 11"/>
          <p:cNvCxnSpPr>
            <a:endCxn id="5" idx="0"/>
          </p:cNvCxnSpPr>
          <p:nvPr/>
        </p:nvCxnSpPr>
        <p:spPr>
          <a:xfrm rot="10800000">
            <a:off x="3107544" y="4690437"/>
            <a:ext cx="17204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49965" y="4428827"/>
            <a:ext cx="20321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You are the leader now!!!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Compared:</a:t>
            </a:r>
          </a:p>
          <a:p>
            <a:pPr lvl="1"/>
            <a:r>
              <a:rPr lang="en-US" dirty="0" smtClean="0"/>
              <a:t>End to End Delay</a:t>
            </a:r>
          </a:p>
          <a:p>
            <a:pPr lvl="1"/>
            <a:r>
              <a:rPr lang="en-US" dirty="0" smtClean="0"/>
              <a:t>Packet Loss Rate</a:t>
            </a:r>
          </a:p>
          <a:p>
            <a:pPr lvl="1"/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Average Lifetime</a:t>
            </a:r>
          </a:p>
          <a:p>
            <a:pPr lvl="1"/>
            <a:r>
              <a:rPr lang="en-US" dirty="0" smtClean="0"/>
              <a:t>Routing Overhead</a:t>
            </a:r>
          </a:p>
          <a:p>
            <a:r>
              <a:rPr lang="en-US" dirty="0" smtClean="0"/>
              <a:t>Delay is more as </a:t>
            </a:r>
          </a:p>
          <a:p>
            <a:pPr>
              <a:buNone/>
            </a:pPr>
            <a:r>
              <a:rPr lang="en-US" dirty="0" smtClean="0"/>
              <a:t>only GL forwards </a:t>
            </a:r>
          </a:p>
          <a:p>
            <a:pPr>
              <a:buNone/>
            </a:pPr>
            <a:r>
              <a:rPr lang="en-US" dirty="0" smtClean="0"/>
              <a:t>the packet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FROMR : Simulation Results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840" y="1417638"/>
            <a:ext cx="4808959" cy="544036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CHARACTERISTICS: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PCR selects route with optimal connectivity to improve packet delivery rate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Predict and Overpass is used to reduce average hop count and hence average delay</a:t>
            </a:r>
          </a:p>
          <a:p>
            <a:endParaRPr lang="en-US" dirty="0" smtClean="0"/>
          </a:p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GPS</a:t>
            </a:r>
          </a:p>
          <a:p>
            <a:pPr lvl="1"/>
            <a:r>
              <a:rPr lang="en-US" dirty="0" smtClean="0"/>
              <a:t>Vehicles  communicate within LOS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PCR : </a:t>
            </a:r>
            <a:r>
              <a:rPr lang="en-US" sz="3200" dirty="0" smtClean="0"/>
              <a:t>Position and Connectivity Based Routing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PCR : Optimal Hop Selection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Introduction </a:t>
            </a:r>
          </a:p>
          <a:p>
            <a:r>
              <a:rPr lang="en-US" sz="2400" dirty="0" smtClean="0"/>
              <a:t>Problems in Routing Procedures</a:t>
            </a:r>
          </a:p>
          <a:p>
            <a:r>
              <a:rPr lang="en-US" sz="2400" dirty="0" smtClean="0"/>
              <a:t>Classification Of Routing Protocols</a:t>
            </a:r>
          </a:p>
          <a:p>
            <a:r>
              <a:rPr lang="en-US" sz="2400" dirty="0" smtClean="0"/>
              <a:t>Taxonomy of Previous Literature</a:t>
            </a:r>
          </a:p>
          <a:p>
            <a:r>
              <a:rPr lang="en-US" sz="2400" dirty="0" smtClean="0"/>
              <a:t>Objective of the Project</a:t>
            </a:r>
          </a:p>
          <a:p>
            <a:r>
              <a:rPr lang="en-US" sz="2400" dirty="0" smtClean="0"/>
              <a:t>FROMR----Path Recovery </a:t>
            </a:r>
            <a:r>
              <a:rPr lang="en-US" sz="2400" dirty="0" smtClean="0"/>
              <a:t>Protocol (2010)</a:t>
            </a:r>
            <a:endParaRPr lang="en-US" sz="2400" dirty="0" smtClean="0"/>
          </a:p>
          <a:p>
            <a:r>
              <a:rPr lang="en-US" sz="2400" dirty="0" smtClean="0"/>
              <a:t>PCR------Optimal Hop </a:t>
            </a:r>
            <a:r>
              <a:rPr lang="en-US" sz="2400" dirty="0" smtClean="0"/>
              <a:t>Selection   (2010)</a:t>
            </a:r>
            <a:endParaRPr lang="en-US" sz="2400" dirty="0" smtClean="0"/>
          </a:p>
          <a:p>
            <a:r>
              <a:rPr lang="en-US" sz="2400" dirty="0" err="1" smtClean="0"/>
              <a:t>XORi</a:t>
            </a:r>
            <a:r>
              <a:rPr lang="en-US" sz="2400" dirty="0" smtClean="0"/>
              <a:t>-----Optimal Hop </a:t>
            </a:r>
            <a:r>
              <a:rPr lang="en-US" sz="2400" dirty="0" smtClean="0"/>
              <a:t>Selection   (2011)</a:t>
            </a:r>
            <a:endParaRPr lang="en-US" sz="2400" dirty="0" smtClean="0"/>
          </a:p>
          <a:p>
            <a:r>
              <a:rPr lang="en-US" sz="2400" dirty="0" err="1" smtClean="0"/>
              <a:t>Mobicast</a:t>
            </a:r>
            <a:r>
              <a:rPr lang="en-US" sz="2400" dirty="0" smtClean="0"/>
              <a:t>—Optimal </a:t>
            </a:r>
            <a:r>
              <a:rPr lang="en-US" sz="2400" smtClean="0"/>
              <a:t>Hop </a:t>
            </a:r>
            <a:r>
              <a:rPr lang="en-US" sz="2400" smtClean="0"/>
              <a:t>Selection    (2010)</a:t>
            </a:r>
            <a:endParaRPr lang="en-US" sz="2400" dirty="0" smtClean="0"/>
          </a:p>
          <a:p>
            <a:r>
              <a:rPr lang="en-US" sz="2400" dirty="0" smtClean="0"/>
              <a:t>Conclusions and Observations</a:t>
            </a:r>
          </a:p>
          <a:p>
            <a:r>
              <a:rPr lang="en-US" sz="2400" dirty="0" smtClean="0"/>
              <a:t>References</a:t>
            </a:r>
          </a:p>
          <a:p>
            <a:r>
              <a:rPr lang="en-US" sz="2400" dirty="0" smtClean="0"/>
              <a:t>Questions</a:t>
            </a:r>
          </a:p>
          <a:p>
            <a:pPr>
              <a:buNone/>
            </a:pP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Greedy Forwarding : </a:t>
            </a:r>
          </a:p>
          <a:p>
            <a:pPr lvl="1"/>
            <a:r>
              <a:rPr lang="en-US" dirty="0" smtClean="0"/>
              <a:t>“ Junction Nodes First”</a:t>
            </a:r>
          </a:p>
          <a:p>
            <a:pPr lvl="1"/>
            <a:r>
              <a:rPr lang="en-US" dirty="0" smtClean="0"/>
              <a:t>If a vehicle on intersection ; Forward directly to it</a:t>
            </a:r>
          </a:p>
          <a:p>
            <a:pPr lvl="1"/>
            <a:r>
              <a:rPr lang="en-US" dirty="0" smtClean="0"/>
              <a:t>No Junction Nodes; Forwards to the node closest to destination</a:t>
            </a:r>
          </a:p>
          <a:p>
            <a:pPr lvl="1"/>
            <a:r>
              <a:rPr lang="en-US" dirty="0" smtClean="0"/>
              <a:t>Junction node after receiving data chooses which road segment to forward data to and then send the data to the node closest to the destination on that road segment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PCR 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Predict and Overpass: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If The Destination Is In </a:t>
            </a:r>
            <a:r>
              <a:rPr lang="en-US" dirty="0" err="1" smtClean="0"/>
              <a:t>Neighbourhood</a:t>
            </a:r>
            <a:r>
              <a:rPr lang="en-US" dirty="0" smtClean="0"/>
              <a:t>; Forwards Directly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Otherwise Check The </a:t>
            </a:r>
            <a:r>
              <a:rPr lang="en-US" dirty="0" err="1" smtClean="0"/>
              <a:t>Neighbour</a:t>
            </a:r>
            <a:r>
              <a:rPr lang="en-US" dirty="0" smtClean="0"/>
              <a:t> List.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PCR 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PCR : Optimal Hop Selection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226745" y="1364506"/>
          <a:ext cx="6096000" cy="5363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9698" y="225616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PCR : Optimal Hop Selection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35" y="1481328"/>
            <a:ext cx="4203763" cy="45259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998" y="1481329"/>
            <a:ext cx="4430635" cy="4525963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Perimeter Mode:</a:t>
            </a:r>
          </a:p>
          <a:p>
            <a:pPr lvl="1"/>
            <a:r>
              <a:rPr lang="en-US" dirty="0" smtClean="0"/>
              <a:t>Only Junction Nodes switches to Perimeter Mode</a:t>
            </a:r>
          </a:p>
          <a:p>
            <a:pPr lvl="1"/>
            <a:r>
              <a:rPr lang="en-US" dirty="0" smtClean="0"/>
              <a:t>Ordinary Nodes forwards data on the same road segment</a:t>
            </a:r>
          </a:p>
          <a:p>
            <a:pPr lvl="1"/>
            <a:r>
              <a:rPr lang="en-US" dirty="0" smtClean="0"/>
              <a:t>Perimeter Forwarding is done by Right Hand Rule.</a:t>
            </a:r>
          </a:p>
          <a:p>
            <a:pPr lvl="1"/>
            <a:r>
              <a:rPr lang="en-US" dirty="0" smtClean="0"/>
              <a:t>Still Use Predict and Overpass with only difference that prediction is done by Right Hand Rule.</a:t>
            </a:r>
          </a:p>
          <a:p>
            <a:pPr lvl="1"/>
            <a:r>
              <a:rPr lang="en-US" dirty="0" smtClean="0"/>
              <a:t>Junction Nodes keep checking the distance from the destination mode and switches back to Greedy when distance requirement is fulfilled.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PCR: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Compared:</a:t>
            </a:r>
          </a:p>
          <a:p>
            <a:pPr lvl="1"/>
            <a:r>
              <a:rPr lang="en-US" dirty="0" smtClean="0"/>
              <a:t>Against multiple protocols</a:t>
            </a:r>
          </a:p>
          <a:p>
            <a:pPr lvl="1"/>
            <a:r>
              <a:rPr lang="en-US" dirty="0" smtClean="0"/>
              <a:t>End to End Delay and </a:t>
            </a:r>
          </a:p>
          <a:p>
            <a:pPr lvl="1">
              <a:buNone/>
            </a:pPr>
            <a:r>
              <a:rPr lang="en-US" dirty="0" smtClean="0"/>
              <a:t>  Packet Delivery Rate is compared</a:t>
            </a:r>
          </a:p>
          <a:p>
            <a:pPr lvl="1"/>
            <a:r>
              <a:rPr lang="en-US" dirty="0" smtClean="0"/>
              <a:t>Performance decrements with</a:t>
            </a:r>
          </a:p>
          <a:p>
            <a:pPr lvl="1">
              <a:buNone/>
            </a:pPr>
            <a:r>
              <a:rPr lang="en-US" dirty="0" smtClean="0"/>
              <a:t>   increase in number of nodes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PCR : Simulation 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539" y="1481328"/>
            <a:ext cx="2836261" cy="2019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0539" y="3500628"/>
            <a:ext cx="2836261" cy="250666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Presents a XOR-based routing protocol for </a:t>
            </a:r>
            <a:r>
              <a:rPr lang="en-US" dirty="0" err="1" smtClean="0"/>
              <a:t>VANETs</a:t>
            </a:r>
            <a:r>
              <a:rPr lang="en-US" dirty="0" smtClean="0"/>
              <a:t> first time in literature.</a:t>
            </a:r>
          </a:p>
          <a:p>
            <a:pPr lvl="1"/>
            <a:r>
              <a:rPr lang="en-US" dirty="0" smtClean="0"/>
              <a:t>Similar to Topology based protocols</a:t>
            </a:r>
          </a:p>
          <a:p>
            <a:pPr lvl="1"/>
            <a:r>
              <a:rPr lang="en-US" dirty="0" smtClean="0"/>
              <a:t>Routing mechanism is blinded in the sense that it only uses the information related to the identifiers of the nodes, independent of any other metric.</a:t>
            </a:r>
          </a:p>
          <a:p>
            <a:r>
              <a:rPr lang="en-US" dirty="0" smtClean="0"/>
              <a:t>Assumption:</a:t>
            </a:r>
          </a:p>
          <a:p>
            <a:pPr lvl="1"/>
            <a:r>
              <a:rPr lang="en-US" dirty="0" smtClean="0"/>
              <a:t>Applicable in high mobility conditions: </a:t>
            </a:r>
            <a:r>
              <a:rPr lang="en-US" dirty="0" err="1" smtClean="0"/>
              <a:t>VANETs</a:t>
            </a:r>
            <a:r>
              <a:rPr lang="en-US" dirty="0" smtClean="0"/>
              <a:t> on highway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XORi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Assigns </a:t>
            </a:r>
            <a:r>
              <a:rPr lang="en-US" dirty="0" err="1" smtClean="0"/>
              <a:t>n</a:t>
            </a:r>
            <a:r>
              <a:rPr lang="en-US" dirty="0" smtClean="0"/>
              <a:t>-bit identifier to each node.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Routing principle :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Calculate the distance a     </a:t>
            </a:r>
            <a:r>
              <a:rPr lang="en-US" dirty="0" err="1" smtClean="0"/>
              <a:t>b</a:t>
            </a:r>
            <a:endParaRPr lang="en-US" dirty="0" smtClean="0"/>
          </a:p>
          <a:p>
            <a:pPr lvl="1"/>
            <a:r>
              <a:rPr lang="en-US" dirty="0" smtClean="0"/>
              <a:t>Store in a routing table based on identifiers</a:t>
            </a:r>
          </a:p>
          <a:p>
            <a:pPr lvl="1"/>
            <a:r>
              <a:rPr lang="en-US" dirty="0" smtClean="0"/>
              <a:t>Forward to the node such that the distance between the current and destination node is minimized.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 Summarize; two conditions should be met:</a:t>
            </a:r>
          </a:p>
          <a:p>
            <a:pPr lvl="1"/>
            <a:r>
              <a:rPr lang="en-US" dirty="0" smtClean="0"/>
              <a:t> Forward to the node that minimizes:</a:t>
            </a:r>
          </a:p>
          <a:p>
            <a:pPr lvl="2"/>
            <a:r>
              <a:rPr lang="en-US" i="1" dirty="0" smtClean="0"/>
              <a:t>R</a:t>
            </a:r>
            <a:r>
              <a:rPr lang="en-US" dirty="0" smtClean="0"/>
              <a:t>= </a:t>
            </a:r>
            <a:r>
              <a:rPr lang="en-US" dirty="0" err="1" smtClean="0"/>
              <a:t>argmin</a:t>
            </a:r>
            <a:r>
              <a:rPr lang="en-US" dirty="0" smtClean="0"/>
              <a:t> {</a:t>
            </a:r>
            <a:r>
              <a:rPr lang="en-US" dirty="0" err="1" smtClean="0"/>
              <a:t>d</a:t>
            </a:r>
            <a:r>
              <a:rPr lang="en-US" dirty="0" smtClean="0"/>
              <a:t> (</a:t>
            </a:r>
            <a:r>
              <a:rPr lang="en-US" dirty="0" err="1" smtClean="0"/>
              <a:t>y,z</a:t>
            </a:r>
            <a:r>
              <a:rPr lang="en-US" dirty="0" smtClean="0"/>
              <a:t>)} --------(1)</a:t>
            </a:r>
          </a:p>
          <a:p>
            <a:pPr lvl="1"/>
            <a:r>
              <a:rPr lang="en-US" dirty="0" smtClean="0"/>
              <a:t> Store the </a:t>
            </a:r>
            <a:r>
              <a:rPr lang="en-US" dirty="0" err="1" smtClean="0"/>
              <a:t>neighbour</a:t>
            </a:r>
            <a:r>
              <a:rPr lang="en-US" dirty="0" smtClean="0"/>
              <a:t> </a:t>
            </a:r>
            <a:r>
              <a:rPr lang="en-US" dirty="0" err="1" smtClean="0"/>
              <a:t>b</a:t>
            </a:r>
            <a:r>
              <a:rPr lang="en-US" dirty="0" smtClean="0"/>
              <a:t> in bucket β</a:t>
            </a:r>
            <a:r>
              <a:rPr lang="en-US" baseline="-25000" dirty="0" smtClean="0"/>
              <a:t>n-1-I </a:t>
            </a:r>
            <a:r>
              <a:rPr lang="en-US" dirty="0" smtClean="0"/>
              <a:t>given by the highest </a:t>
            </a:r>
            <a:r>
              <a:rPr lang="en-US" dirty="0" err="1" smtClean="0"/>
              <a:t>i</a:t>
            </a:r>
            <a:r>
              <a:rPr lang="en-US" dirty="0" smtClean="0"/>
              <a:t> that satisfies:</a:t>
            </a:r>
          </a:p>
          <a:p>
            <a:pPr lvl="2"/>
            <a:r>
              <a:rPr lang="en-US" dirty="0" smtClean="0"/>
              <a:t> </a:t>
            </a:r>
            <a:r>
              <a:rPr lang="en-US" i="1" dirty="0" err="1" smtClean="0"/>
              <a:t>d(a,b</a:t>
            </a:r>
            <a:r>
              <a:rPr lang="en-US" i="1" dirty="0" smtClean="0"/>
              <a:t>) </a:t>
            </a:r>
            <a:r>
              <a:rPr lang="en-US" dirty="0" smtClean="0"/>
              <a:t>div 2</a:t>
            </a:r>
            <a:r>
              <a:rPr lang="en-US" baseline="30000" dirty="0" smtClean="0"/>
              <a:t>i</a:t>
            </a:r>
            <a:r>
              <a:rPr lang="en-US" dirty="0" smtClean="0"/>
              <a:t> =1,  0&lt;</a:t>
            </a:r>
            <a:r>
              <a:rPr lang="en-US" i="1" dirty="0" err="1" smtClean="0"/>
              <a:t>i</a:t>
            </a:r>
            <a:r>
              <a:rPr lang="en-US" dirty="0" smtClean="0"/>
              <a:t>&lt;</a:t>
            </a:r>
            <a:r>
              <a:rPr lang="en-US" i="1" dirty="0" smtClean="0"/>
              <a:t>n-1</a:t>
            </a:r>
            <a:r>
              <a:rPr lang="en-US" dirty="0" smtClean="0"/>
              <a:t>---(2)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XORi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6" name="Or 5"/>
          <p:cNvSpPr/>
          <p:nvPr/>
        </p:nvSpPr>
        <p:spPr>
          <a:xfrm>
            <a:off x="4202115" y="2864111"/>
            <a:ext cx="202675" cy="209407"/>
          </a:xfrm>
          <a:prstGeom prst="flowChartOr">
            <a:avLst/>
          </a:prstGeom>
          <a:noFill/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Constructing the Table: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Consider </a:t>
            </a:r>
            <a:r>
              <a:rPr lang="en-US" dirty="0" err="1" smtClean="0"/>
              <a:t>n</a:t>
            </a:r>
            <a:r>
              <a:rPr lang="en-US" dirty="0" smtClean="0"/>
              <a:t>=4, a=1001, </a:t>
            </a:r>
            <a:r>
              <a:rPr lang="en-US" dirty="0" err="1" smtClean="0"/>
              <a:t>b</a:t>
            </a:r>
            <a:r>
              <a:rPr lang="en-US" dirty="0" smtClean="0"/>
              <a:t>=1010 ;the distance </a:t>
            </a:r>
            <a:r>
              <a:rPr lang="en-US" dirty="0" err="1" smtClean="0"/>
              <a:t>d(a,b</a:t>
            </a:r>
            <a:r>
              <a:rPr lang="en-US" dirty="0" smtClean="0"/>
              <a:t>) =0011 and </a:t>
            </a:r>
            <a:r>
              <a:rPr lang="en-US" dirty="0" err="1" smtClean="0"/>
              <a:t>i</a:t>
            </a:r>
            <a:r>
              <a:rPr lang="en-US" dirty="0" smtClean="0"/>
              <a:t>= 1 ; </a:t>
            </a:r>
            <a:r>
              <a:rPr lang="en-US" dirty="0" err="1" smtClean="0"/>
              <a:t>β</a:t>
            </a:r>
            <a:r>
              <a:rPr lang="en-US" dirty="0" smtClean="0"/>
              <a:t> = 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XORi</a:t>
            </a:r>
            <a:r>
              <a:rPr lang="en-US" dirty="0" smtClean="0"/>
              <a:t> : Optimal Hop Selection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755772"/>
          <a:ext cx="6096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β</a:t>
                      </a:r>
                      <a:r>
                        <a:rPr lang="en-US" baseline="-25000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β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β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β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218036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</a:tr>
              <a:tr h="218036">
                <a:tc>
                  <a:txBody>
                    <a:bodyPr/>
                    <a:lstStyle/>
                    <a:p>
                      <a:r>
                        <a:rPr lang="en-US" dirty="0" smtClean="0"/>
                        <a:t>0010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8036">
                <a:tc>
                  <a:txBody>
                    <a:bodyPr/>
                    <a:lstStyle/>
                    <a:p>
                      <a:r>
                        <a:rPr lang="en-US" dirty="0" smtClean="0"/>
                        <a:t>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51094" y="3417218"/>
            <a:ext cx="5256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Routing Table Of the Node 1001 using </a:t>
            </a:r>
            <a:r>
              <a:rPr lang="en-US" sz="1600" dirty="0" err="1" smtClean="0"/>
              <a:t>n</a:t>
            </a:r>
            <a:r>
              <a:rPr lang="en-US" sz="1600" dirty="0" smtClean="0"/>
              <a:t>=4 bits</a:t>
            </a: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XORi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2"/>
              </a:buClr>
            </a:pPr>
            <a:r>
              <a:rPr lang="en-US" dirty="0" err="1" smtClean="0">
                <a:solidFill>
                  <a:schemeClr val="accent1"/>
                </a:solidFill>
              </a:rPr>
              <a:t>VANETs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: They are distributed, self-organized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communication networks formed by vehicles.</a:t>
            </a:r>
          </a:p>
          <a:p>
            <a:pPr>
              <a:buClr>
                <a:schemeClr val="accent2"/>
              </a:buClr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>
              <a:buClr>
                <a:schemeClr val="accent2"/>
              </a:buClr>
            </a:pPr>
            <a:r>
              <a:rPr lang="en-US" dirty="0" smtClean="0">
                <a:solidFill>
                  <a:srgbClr val="2C7C9F"/>
                </a:solidFill>
              </a:rPr>
              <a:t>Why need routing for </a:t>
            </a:r>
            <a:r>
              <a:rPr lang="en-US" dirty="0" err="1" smtClean="0">
                <a:solidFill>
                  <a:srgbClr val="2C7C9F"/>
                </a:solidFill>
              </a:rPr>
              <a:t>VANETs</a:t>
            </a:r>
            <a:r>
              <a:rPr lang="en-US" dirty="0" smtClean="0">
                <a:solidFill>
                  <a:srgbClr val="2C7C9F"/>
                </a:solidFill>
              </a:rPr>
              <a:t> ? 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smtClean="0"/>
              <a:t>High Mobility and frequent network disconnection and merging.</a:t>
            </a:r>
          </a:p>
          <a:p>
            <a:pPr>
              <a:buClr>
                <a:schemeClr val="accent2"/>
              </a:buClr>
              <a:buNone/>
            </a:pPr>
            <a:endParaRPr lang="en-US" dirty="0" smtClean="0"/>
          </a:p>
          <a:p>
            <a:pPr>
              <a:buClr>
                <a:schemeClr val="accent2"/>
              </a:buClr>
            </a:pPr>
            <a:r>
              <a:rPr lang="en-US" dirty="0" smtClean="0">
                <a:solidFill>
                  <a:srgbClr val="2C7C9F"/>
                </a:solidFill>
              </a:rPr>
              <a:t>Application Areas</a:t>
            </a:r>
            <a:r>
              <a:rPr lang="en-US" dirty="0" smtClean="0">
                <a:solidFill>
                  <a:srgbClr val="FFFFFF"/>
                </a:solidFill>
              </a:rPr>
              <a:t>:</a:t>
            </a:r>
            <a:r>
              <a:rPr lang="en-US" dirty="0" smtClean="0"/>
              <a:t> </a:t>
            </a:r>
          </a:p>
          <a:p>
            <a:pPr lvl="1">
              <a:buClr>
                <a:schemeClr val="accent2"/>
              </a:buClr>
            </a:pPr>
            <a:r>
              <a:rPr lang="en-US" dirty="0" smtClean="0"/>
              <a:t>Traffic Safety  </a:t>
            </a:r>
          </a:p>
          <a:p>
            <a:pPr lvl="1">
              <a:buClr>
                <a:schemeClr val="accent2"/>
              </a:buClr>
            </a:pPr>
            <a:r>
              <a:rPr lang="en-US" dirty="0" smtClean="0"/>
              <a:t>Traffic Management Solutions </a:t>
            </a:r>
          </a:p>
          <a:p>
            <a:pPr lvl="1">
              <a:buClr>
                <a:schemeClr val="accent2"/>
              </a:buClr>
            </a:pPr>
            <a:r>
              <a:rPr lang="en-US" dirty="0" smtClean="0">
                <a:solidFill>
                  <a:srgbClr val="FFFFFF"/>
                </a:solidFill>
              </a:rPr>
              <a:t>Comfort and Entertainment application (Delay Tolerant Applications)</a:t>
            </a:r>
          </a:p>
          <a:p>
            <a:pPr lvl="1">
              <a:buClr>
                <a:schemeClr val="accent2"/>
              </a:buClr>
            </a:pPr>
            <a:endParaRPr lang="en-US" dirty="0" smtClean="0">
              <a:solidFill>
                <a:srgbClr val="FFFFFF"/>
              </a:solidFill>
            </a:endParaRPr>
          </a:p>
          <a:p>
            <a:pPr>
              <a:buClr>
                <a:schemeClr val="accent2"/>
              </a:buClr>
            </a:pPr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Node sends queries only to BGL. </a:t>
            </a:r>
          </a:p>
          <a:p>
            <a:r>
              <a:rPr lang="en-US" dirty="0" smtClean="0"/>
              <a:t>Node send queries to all nodes if no BGL has been chosen yet.</a:t>
            </a:r>
          </a:p>
          <a:p>
            <a:r>
              <a:rPr lang="en-US" dirty="0" smtClean="0"/>
              <a:t>BGL Selection Rules: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When N is unstable ; it doesn’t select a BGL (stability is defined as exchange of beacon messages between nodes for a predefined time)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When none of N’s </a:t>
            </a:r>
            <a:r>
              <a:rPr lang="en-US" dirty="0" err="1" smtClean="0"/>
              <a:t>neighbour</a:t>
            </a:r>
            <a:r>
              <a:rPr lang="en-US" dirty="0" smtClean="0"/>
              <a:t> have a BGL, N selects that node as BGL which is closest to it and has biggest stability value.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N selects itself as BGL when it is selected as BGL by another node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If there is an immediate </a:t>
            </a:r>
            <a:r>
              <a:rPr lang="en-US" dirty="0" err="1" smtClean="0"/>
              <a:t>neighbour</a:t>
            </a:r>
            <a:r>
              <a:rPr lang="en-US" dirty="0" smtClean="0"/>
              <a:t> which is already a BGL ; N also joins the group.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XORi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Packet Delivery Ratio</a:t>
            </a:r>
          </a:p>
          <a:p>
            <a:r>
              <a:rPr lang="en-US" dirty="0" smtClean="0"/>
              <a:t>End-to-End Delay</a:t>
            </a:r>
          </a:p>
          <a:p>
            <a:r>
              <a:rPr lang="en-US" dirty="0" smtClean="0"/>
              <a:t>Average Path Length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Compared:</a:t>
            </a:r>
          </a:p>
          <a:p>
            <a:pPr lvl="1"/>
            <a:r>
              <a:rPr lang="en-US" dirty="0" smtClean="0"/>
              <a:t>Against XOR, OLSR, AODV &amp; DSR</a:t>
            </a:r>
          </a:p>
          <a:p>
            <a:pPr lvl="1"/>
            <a:r>
              <a:rPr lang="en-US" dirty="0" smtClean="0"/>
              <a:t>Performance is comparable to </a:t>
            </a:r>
          </a:p>
          <a:p>
            <a:pPr lvl="1">
              <a:buNone/>
            </a:pPr>
            <a:r>
              <a:rPr lang="en-US" dirty="0" smtClean="0"/>
              <a:t>AODV, DSR outperforms XOR in </a:t>
            </a:r>
          </a:p>
          <a:p>
            <a:pPr lvl="1">
              <a:buNone/>
            </a:pPr>
            <a:r>
              <a:rPr lang="en-US" dirty="0" smtClean="0"/>
              <a:t>most cases but OLSR outshines </a:t>
            </a:r>
          </a:p>
          <a:p>
            <a:pPr lvl="1">
              <a:buNone/>
            </a:pPr>
            <a:r>
              <a:rPr lang="en-US" dirty="0" err="1" smtClean="0"/>
              <a:t>XORi</a:t>
            </a:r>
            <a:r>
              <a:rPr lang="en-US" dirty="0" smtClean="0"/>
              <a:t> in most cases.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XORi</a:t>
            </a:r>
            <a:r>
              <a:rPr lang="en-US" dirty="0" smtClean="0"/>
              <a:t> Simulation 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3611" y="1755934"/>
            <a:ext cx="2893189" cy="13791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3611" y="3135086"/>
            <a:ext cx="2893189" cy="138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3611" y="4517087"/>
            <a:ext cx="2893190" cy="1490204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CHARACTERISTICS: </a:t>
            </a:r>
          </a:p>
          <a:p>
            <a:pPr lvl="1"/>
            <a:r>
              <a:rPr lang="en-US" dirty="0" smtClean="0"/>
              <a:t>Carry and Forward technique is implemented</a:t>
            </a:r>
          </a:p>
          <a:p>
            <a:pPr lvl="1"/>
            <a:r>
              <a:rPr lang="en-US" dirty="0" smtClean="0"/>
              <a:t>All vehicles located in a geographic zone created with the message initiation must get the message in a specific time </a:t>
            </a:r>
            <a:r>
              <a:rPr lang="en-US" dirty="0" smtClean="0"/>
              <a:t>duration</a:t>
            </a:r>
          </a:p>
          <a:p>
            <a:pPr lvl="1"/>
            <a:r>
              <a:rPr lang="en-US" dirty="0" smtClean="0"/>
              <a:t>Although a Geo-Casting based protocol is reviewed as claimed to be a routing based protocol.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GPS</a:t>
            </a:r>
          </a:p>
          <a:p>
            <a:pPr lvl="1"/>
            <a:r>
              <a:rPr lang="en-US" dirty="0" smtClean="0"/>
              <a:t>Highway scenario</a:t>
            </a:r>
          </a:p>
          <a:p>
            <a:pPr lvl="1"/>
            <a:r>
              <a:rPr lang="en-US" dirty="0" smtClean="0"/>
              <a:t>Applicable to comfort applications only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Important Definitions:</a:t>
            </a:r>
          </a:p>
          <a:p>
            <a:pPr lvl="1"/>
            <a:r>
              <a:rPr lang="en-US" i="1" dirty="0" err="1" smtClean="0"/>
              <a:t>V</a:t>
            </a:r>
            <a:r>
              <a:rPr lang="en-US" i="1" baseline="-25000" dirty="0" err="1" smtClean="0"/>
              <a:t>e</a:t>
            </a:r>
            <a:r>
              <a:rPr lang="en-US" dirty="0" smtClean="0"/>
              <a:t> : </a:t>
            </a:r>
            <a:r>
              <a:rPr lang="en-US" sz="1946" dirty="0" smtClean="0"/>
              <a:t>Event Vehicle -&gt; which initiates the message</a:t>
            </a:r>
          </a:p>
          <a:p>
            <a:pPr lvl="1">
              <a:buNone/>
            </a:pPr>
            <a:endParaRPr lang="en-US" sz="1946" dirty="0" smtClean="0"/>
          </a:p>
          <a:p>
            <a:pPr lvl="1"/>
            <a:r>
              <a:rPr lang="en-US" i="1" dirty="0" err="1" smtClean="0"/>
              <a:t>m</a:t>
            </a:r>
            <a:r>
              <a:rPr lang="en-US" i="1" baseline="-25000" dirty="0" err="1" smtClean="0"/>
              <a:t>t</a:t>
            </a:r>
            <a:r>
              <a:rPr lang="en-US" dirty="0" smtClean="0"/>
              <a:t> : </a:t>
            </a:r>
            <a:r>
              <a:rPr lang="en-US" sz="1946" dirty="0" err="1" smtClean="0"/>
              <a:t>Mobicast</a:t>
            </a:r>
            <a:r>
              <a:rPr lang="en-US" sz="1946" dirty="0" smtClean="0"/>
              <a:t> message</a:t>
            </a:r>
          </a:p>
          <a:p>
            <a:pPr lvl="1">
              <a:buNone/>
            </a:pPr>
            <a:endParaRPr lang="en-US" sz="1946" dirty="0" smtClean="0"/>
          </a:p>
          <a:p>
            <a:pPr lvl="1"/>
            <a:r>
              <a:rPr lang="en-US" dirty="0" smtClean="0"/>
              <a:t>ZOR (Zone of Relevance) : </a:t>
            </a:r>
            <a:r>
              <a:rPr lang="en-US" sz="1946" dirty="0" smtClean="0"/>
              <a:t>Given an event vehicle </a:t>
            </a:r>
            <a:r>
              <a:rPr lang="en-US" sz="1946" i="1" dirty="0" err="1" smtClean="0"/>
              <a:t>V</a:t>
            </a:r>
            <a:r>
              <a:rPr lang="en-US" sz="1946" i="1" baseline="-25000" dirty="0" err="1" smtClean="0"/>
              <a:t>e</a:t>
            </a:r>
            <a:r>
              <a:rPr lang="en-US" sz="1946" dirty="0" smtClean="0"/>
              <a:t> and a constrained delay time </a:t>
            </a:r>
            <a:r>
              <a:rPr lang="en-US" sz="1946" i="1" dirty="0" err="1" smtClean="0"/>
              <a:t>λ</a:t>
            </a:r>
            <a:r>
              <a:rPr lang="en-US" sz="1946" dirty="0" smtClean="0"/>
              <a:t>, </a:t>
            </a:r>
            <a:r>
              <a:rPr lang="en-US" sz="1946" dirty="0" err="1" smtClean="0"/>
              <a:t>ZOR</a:t>
            </a:r>
            <a:r>
              <a:rPr lang="en-US" sz="1946" baseline="-25000" dirty="0" err="1" smtClean="0"/>
              <a:t>t</a:t>
            </a:r>
            <a:r>
              <a:rPr lang="en-US" sz="1946" dirty="0" smtClean="0"/>
              <a:t> is a static elliptical region determined by </a:t>
            </a:r>
            <a:r>
              <a:rPr lang="en-US" sz="1946" i="1" dirty="0" err="1" smtClean="0"/>
              <a:t>V</a:t>
            </a:r>
            <a:r>
              <a:rPr lang="en-US" sz="1946" i="1" baseline="-25000" dirty="0" err="1" smtClean="0"/>
              <a:t>e</a:t>
            </a:r>
            <a:r>
              <a:rPr lang="en-US" sz="1946" i="1" baseline="-25000" dirty="0" smtClean="0"/>
              <a:t> </a:t>
            </a:r>
            <a:r>
              <a:rPr lang="en-US" sz="1946" dirty="0" smtClean="0"/>
              <a:t> at time </a:t>
            </a:r>
            <a:r>
              <a:rPr lang="en-US" sz="1946" i="1" dirty="0" err="1" smtClean="0"/>
              <a:t>t</a:t>
            </a:r>
            <a:r>
              <a:rPr lang="en-US" sz="1946" dirty="0" smtClean="0"/>
              <a:t>, such that any vehicle </a:t>
            </a:r>
            <a:r>
              <a:rPr lang="en-US" sz="1946" i="1" dirty="0" err="1" smtClean="0"/>
              <a:t>V</a:t>
            </a:r>
            <a:r>
              <a:rPr lang="en-US" sz="1946" i="1" baseline="-25000" dirty="0" err="1" smtClean="0"/>
              <a:t>j</a:t>
            </a:r>
            <a:r>
              <a:rPr lang="en-US" sz="1946" i="1" dirty="0" smtClean="0"/>
              <a:t> </a:t>
            </a:r>
            <a:r>
              <a:rPr lang="en-US" sz="1946" dirty="0" smtClean="0"/>
              <a:t>present in the zone at the time of message initiation must successfully receive the message </a:t>
            </a:r>
            <a:r>
              <a:rPr lang="en-US" sz="1946" i="1" dirty="0" err="1" smtClean="0"/>
              <a:t>m</a:t>
            </a:r>
            <a:r>
              <a:rPr lang="en-US" sz="1946" i="1" baseline="-25000" dirty="0" err="1" smtClean="0"/>
              <a:t>t</a:t>
            </a:r>
            <a:r>
              <a:rPr lang="en-US" sz="1946" dirty="0" smtClean="0"/>
              <a:t> from </a:t>
            </a:r>
            <a:r>
              <a:rPr lang="en-US" sz="1946" i="1" dirty="0" err="1" smtClean="0"/>
              <a:t>V</a:t>
            </a:r>
            <a:r>
              <a:rPr lang="en-US" sz="1946" i="1" baseline="-25000" dirty="0" err="1" smtClean="0"/>
              <a:t>e</a:t>
            </a:r>
            <a:r>
              <a:rPr lang="en-US" sz="1946" baseline="-25000" dirty="0" smtClean="0"/>
              <a:t> </a:t>
            </a:r>
            <a:r>
              <a:rPr lang="en-US" sz="1946" dirty="0" smtClean="0"/>
              <a:t>before time </a:t>
            </a:r>
            <a:r>
              <a:rPr lang="en-US" sz="1946" i="1" dirty="0" err="1" smtClean="0"/>
              <a:t>t+λ</a:t>
            </a:r>
            <a:endParaRPr lang="en-US" sz="1946" i="1" dirty="0" smtClean="0"/>
          </a:p>
          <a:p>
            <a:pPr lvl="1">
              <a:buNone/>
            </a:pPr>
            <a:endParaRPr lang="en-US" sz="1946" i="1" dirty="0" smtClean="0"/>
          </a:p>
          <a:p>
            <a:pPr lvl="1"/>
            <a:r>
              <a:rPr lang="en-US" dirty="0" smtClean="0"/>
              <a:t>ZOF (Zone of Forwarding): </a:t>
            </a:r>
            <a:r>
              <a:rPr lang="en-US" sz="1800" dirty="0" smtClean="0"/>
              <a:t>Given a </a:t>
            </a:r>
            <a:r>
              <a:rPr lang="en-US" sz="1800" i="1" dirty="0" err="1" smtClean="0"/>
              <a:t>V</a:t>
            </a:r>
            <a:r>
              <a:rPr lang="en-US" sz="1800" i="1" baseline="-25000" dirty="0" err="1" smtClean="0"/>
              <a:t>e</a:t>
            </a:r>
            <a:r>
              <a:rPr lang="en-US" sz="1800" dirty="0" smtClean="0"/>
              <a:t>, </a:t>
            </a:r>
            <a:r>
              <a:rPr lang="en-US" sz="1800" dirty="0" err="1" smtClean="0"/>
              <a:t>ZOF</a:t>
            </a:r>
            <a:r>
              <a:rPr lang="en-US" sz="1800" baseline="-25000" dirty="0" err="1" smtClean="0"/>
              <a:t>t+i</a:t>
            </a:r>
            <a:r>
              <a:rPr lang="en-US" sz="1800" dirty="0" smtClean="0"/>
              <a:t> is a geographical region determined at each time </a:t>
            </a:r>
            <a:r>
              <a:rPr lang="en-US" sz="1800" i="1" dirty="0" err="1" smtClean="0"/>
              <a:t>t+i</a:t>
            </a:r>
            <a:r>
              <a:rPr lang="en-US" sz="1800" dirty="0" smtClean="0"/>
              <a:t>, where </a:t>
            </a:r>
            <a:r>
              <a:rPr lang="en-US" sz="1800" i="1" dirty="0" err="1" smtClean="0"/>
              <a:t>i</a:t>
            </a:r>
            <a:r>
              <a:rPr lang="en-US" sz="1800" i="1" dirty="0" smtClean="0"/>
              <a:t>=0, 1,….</a:t>
            </a:r>
            <a:r>
              <a:rPr lang="en-US" sz="1800" i="1" dirty="0" err="1" smtClean="0"/>
              <a:t>i</a:t>
            </a:r>
            <a:r>
              <a:rPr lang="en-US" sz="1800" i="1" dirty="0" smtClean="0"/>
              <a:t> </a:t>
            </a:r>
            <a:r>
              <a:rPr lang="en-US" sz="1800" dirty="0" smtClean="0"/>
              <a:t>such that each vehicle </a:t>
            </a:r>
            <a:r>
              <a:rPr lang="en-US" sz="1800" i="1" dirty="0" err="1" smtClean="0"/>
              <a:t>V</a:t>
            </a:r>
            <a:r>
              <a:rPr lang="en-US" sz="1800" i="1" baseline="-25000" dirty="0" err="1" smtClean="0"/>
              <a:t>j</a:t>
            </a:r>
            <a:r>
              <a:rPr lang="en-US" sz="1800" dirty="0" smtClean="0"/>
              <a:t> has the responsibility of carrying and forwarding the </a:t>
            </a:r>
            <a:r>
              <a:rPr lang="en-US" sz="1800" dirty="0" err="1" smtClean="0"/>
              <a:t>mobicast</a:t>
            </a:r>
            <a:r>
              <a:rPr lang="en-US" sz="1800" dirty="0" smtClean="0"/>
              <a:t> message </a:t>
            </a:r>
            <a:r>
              <a:rPr lang="en-US" sz="1800" i="1" dirty="0" err="1" smtClean="0"/>
              <a:t>m</a:t>
            </a:r>
            <a:r>
              <a:rPr lang="en-US" sz="1800" i="1" baseline="-25000" dirty="0" err="1" smtClean="0"/>
              <a:t>t</a:t>
            </a:r>
            <a:r>
              <a:rPr lang="en-US" sz="1800" dirty="0" smtClean="0"/>
              <a:t>, where </a:t>
            </a:r>
            <a:r>
              <a:rPr lang="en-US" sz="1800" i="1" dirty="0" err="1" smtClean="0"/>
              <a:t>V</a:t>
            </a:r>
            <a:r>
              <a:rPr lang="en-US" sz="1800" i="1" baseline="-25000" dirty="0" err="1" smtClean="0"/>
              <a:t>j</a:t>
            </a:r>
            <a:r>
              <a:rPr lang="en-US" sz="1800" i="1" dirty="0" smtClean="0"/>
              <a:t> </a:t>
            </a:r>
            <a:r>
              <a:rPr lang="en-US" sz="1800" dirty="0" smtClean="0"/>
              <a:t>is located in the </a:t>
            </a:r>
            <a:r>
              <a:rPr lang="en-US" sz="1800" dirty="0" err="1" smtClean="0"/>
              <a:t>ZOF</a:t>
            </a:r>
            <a:r>
              <a:rPr lang="en-US" sz="1800" baseline="-25000" dirty="0" err="1" smtClean="0"/>
              <a:t>t+i</a:t>
            </a:r>
            <a:r>
              <a:rPr lang="en-US" sz="1800" baseline="-25000" dirty="0" smtClean="0"/>
              <a:t>. </a:t>
            </a:r>
            <a:r>
              <a:rPr lang="en-US" sz="1800" dirty="0" smtClean="0"/>
              <a:t>ZOF is divided into front and rear subzones according to the position of </a:t>
            </a:r>
            <a:r>
              <a:rPr lang="en-US" sz="1800" i="1" dirty="0" err="1" smtClean="0"/>
              <a:t>V</a:t>
            </a:r>
            <a:r>
              <a:rPr lang="en-US" sz="1800" i="1" baseline="-25000" dirty="0" err="1" smtClean="0"/>
              <a:t>e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 : Optimal Hop Selection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365" y="1481329"/>
            <a:ext cx="5560192" cy="452596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 : Optimal Hop Selection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949" y="1481329"/>
            <a:ext cx="4876591" cy="452596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ZOR</a:t>
            </a:r>
            <a:r>
              <a:rPr lang="en-US" baseline="-25000" dirty="0" err="1" smtClean="0"/>
              <a:t>t</a:t>
            </a:r>
            <a:r>
              <a:rPr lang="en-US" baseline="-25000" dirty="0" smtClean="0"/>
              <a:t> </a:t>
            </a:r>
            <a:r>
              <a:rPr lang="en-US" dirty="0" smtClean="0"/>
              <a:t> Creation Phase: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/>
              <a:t>V</a:t>
            </a:r>
            <a:r>
              <a:rPr lang="en-US" baseline="-25000" dirty="0" err="1" smtClean="0"/>
              <a:t>e</a:t>
            </a:r>
            <a:r>
              <a:rPr lang="en-US" dirty="0" smtClean="0"/>
              <a:t> announces </a:t>
            </a:r>
            <a:r>
              <a:rPr lang="en-US" dirty="0" err="1" smtClean="0"/>
              <a:t>ZOR</a:t>
            </a:r>
            <a:r>
              <a:rPr lang="en-US" baseline="-25000" dirty="0" err="1" smtClean="0"/>
              <a:t>t</a:t>
            </a:r>
            <a:r>
              <a:rPr lang="en-US" baseline="-25000" dirty="0" smtClean="0"/>
              <a:t> </a:t>
            </a:r>
            <a:r>
              <a:rPr lang="en-US" dirty="0" smtClean="0"/>
              <a:t> which is determined by requirement of comfort application and width of lane.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Velocity of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e</a:t>
            </a:r>
            <a:r>
              <a:rPr lang="en-US" dirty="0" smtClean="0"/>
              <a:t> is recorded and applied to define the borders of </a:t>
            </a:r>
            <a:r>
              <a:rPr lang="en-US" dirty="0" err="1" smtClean="0"/>
              <a:t>ZOF</a:t>
            </a:r>
            <a:r>
              <a:rPr lang="en-US" baseline="-25000" dirty="0" err="1" smtClean="0"/>
              <a:t>t+I</a:t>
            </a:r>
            <a:endParaRPr lang="en-US" baseline="-25000" dirty="0" smtClean="0"/>
          </a:p>
          <a:p>
            <a:pPr lvl="1">
              <a:buNone/>
            </a:pPr>
            <a:endParaRPr lang="en-US" baseline="-25000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e</a:t>
            </a:r>
            <a:r>
              <a:rPr lang="en-US" dirty="0" smtClean="0"/>
              <a:t> broadcast the </a:t>
            </a:r>
            <a:r>
              <a:rPr lang="en-US" dirty="0" err="1" smtClean="0"/>
              <a:t>mobicast</a:t>
            </a:r>
            <a:r>
              <a:rPr lang="en-US" dirty="0" smtClean="0"/>
              <a:t> control packet P</a:t>
            </a:r>
            <a:r>
              <a:rPr lang="en-US" baseline="-25000" dirty="0" smtClean="0"/>
              <a:t>m </a:t>
            </a:r>
            <a:r>
              <a:rPr lang="en-US" dirty="0" smtClean="0"/>
              <a:t> with all the necessary header information.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ZOF</a:t>
            </a:r>
            <a:r>
              <a:rPr lang="en-US" baseline="-25000" dirty="0" err="1" smtClean="0"/>
              <a:t>t+i</a:t>
            </a:r>
            <a:r>
              <a:rPr lang="en-US" dirty="0" smtClean="0"/>
              <a:t> estimation phase is executed next.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ZOF</a:t>
            </a:r>
            <a:r>
              <a:rPr lang="en-US" baseline="-25000" dirty="0" err="1" smtClean="0"/>
              <a:t>t+i</a:t>
            </a:r>
            <a:r>
              <a:rPr lang="en-US" baseline="-25000" dirty="0" smtClean="0"/>
              <a:t> </a:t>
            </a:r>
            <a:r>
              <a:rPr lang="en-US" dirty="0" smtClean="0"/>
              <a:t>Estimation Phase: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To know the necessary of receiving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j</a:t>
            </a:r>
            <a:r>
              <a:rPr lang="en-US" dirty="0" smtClean="0"/>
              <a:t> checks whether it has appeared in </a:t>
            </a:r>
            <a:r>
              <a:rPr lang="en-US" dirty="0" err="1" smtClean="0"/>
              <a:t>ZOR</a:t>
            </a:r>
            <a:r>
              <a:rPr lang="en-US" baseline="-25000" dirty="0" err="1" smtClean="0"/>
              <a:t>t</a:t>
            </a:r>
            <a:r>
              <a:rPr lang="en-US" dirty="0" smtClean="0"/>
              <a:t> at time </a:t>
            </a:r>
            <a:r>
              <a:rPr lang="en-US" dirty="0" err="1" smtClean="0"/>
              <a:t>t</a:t>
            </a:r>
            <a:r>
              <a:rPr lang="en-US" dirty="0" smtClean="0"/>
              <a:t> if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j</a:t>
            </a:r>
            <a:r>
              <a:rPr lang="en-US" dirty="0" smtClean="0"/>
              <a:t> receives a packet P</a:t>
            </a:r>
            <a:r>
              <a:rPr lang="en-US" baseline="-25000" dirty="0" smtClean="0"/>
              <a:t>m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V</a:t>
            </a:r>
            <a:r>
              <a:rPr lang="en-US" baseline="-25000" dirty="0" err="1" smtClean="0"/>
              <a:t>j</a:t>
            </a:r>
            <a:r>
              <a:rPr lang="en-US" dirty="0" smtClean="0"/>
              <a:t> compares its location with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e</a:t>
            </a:r>
            <a:r>
              <a:rPr lang="en-US" dirty="0" smtClean="0"/>
              <a:t> to know if it is located in either </a:t>
            </a:r>
            <a:r>
              <a:rPr lang="en-US" dirty="0" err="1" smtClean="0"/>
              <a:t>ZOF</a:t>
            </a:r>
            <a:r>
              <a:rPr lang="en-US" baseline="30000" dirty="0" err="1" smtClean="0"/>
              <a:t>R</a:t>
            </a:r>
            <a:r>
              <a:rPr lang="en-US" baseline="-25000" dirty="0" err="1" smtClean="0"/>
              <a:t>t+i</a:t>
            </a:r>
            <a:r>
              <a:rPr lang="en-US" baseline="-25000" dirty="0" smtClean="0"/>
              <a:t> </a:t>
            </a:r>
            <a:r>
              <a:rPr lang="en-US" dirty="0" smtClean="0"/>
              <a:t>or </a:t>
            </a:r>
            <a:r>
              <a:rPr lang="en-US" dirty="0" err="1" smtClean="0"/>
              <a:t>ZOF</a:t>
            </a:r>
            <a:r>
              <a:rPr lang="en-US" baseline="30000" dirty="0" err="1" smtClean="0"/>
              <a:t>F</a:t>
            </a:r>
            <a:r>
              <a:rPr lang="en-US" baseline="-25000" dirty="0" err="1" smtClean="0"/>
              <a:t>t+i</a:t>
            </a:r>
            <a:r>
              <a:rPr lang="en-US" dirty="0" smtClean="0"/>
              <a:t> because </a:t>
            </a:r>
            <a:r>
              <a:rPr lang="en-US" dirty="0" err="1" smtClean="0"/>
              <a:t>ZOF</a:t>
            </a:r>
            <a:r>
              <a:rPr lang="en-US" baseline="-25000" dirty="0" err="1" smtClean="0"/>
              <a:t>t+i</a:t>
            </a:r>
            <a:r>
              <a:rPr lang="en-US" dirty="0" smtClean="0"/>
              <a:t> is split by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e</a:t>
            </a:r>
            <a:r>
              <a:rPr lang="en-US" dirty="0" err="1" smtClean="0"/>
              <a:t>’s</a:t>
            </a:r>
            <a:r>
              <a:rPr lang="en-US" dirty="0" smtClean="0"/>
              <a:t> location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ZOF</a:t>
            </a:r>
            <a:r>
              <a:rPr lang="en-US" baseline="30000" dirty="0" err="1" smtClean="0"/>
              <a:t>R</a:t>
            </a:r>
            <a:r>
              <a:rPr lang="en-US" baseline="-25000" dirty="0" err="1" smtClean="0"/>
              <a:t>t+i</a:t>
            </a:r>
            <a:r>
              <a:rPr lang="en-US" dirty="0" smtClean="0"/>
              <a:t> is created to deliver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t</a:t>
            </a:r>
            <a:r>
              <a:rPr lang="en-US" dirty="0" smtClean="0"/>
              <a:t> to all the vehicles behind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e</a:t>
            </a:r>
            <a:r>
              <a:rPr lang="en-US" dirty="0" smtClean="0"/>
              <a:t> at each time </a:t>
            </a:r>
            <a:r>
              <a:rPr lang="en-US" dirty="0" err="1" smtClean="0"/>
              <a:t>t+i</a:t>
            </a:r>
            <a:r>
              <a:rPr lang="en-US" dirty="0" smtClean="0"/>
              <a:t> by estimating velocities.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ZOF</a:t>
            </a:r>
            <a:r>
              <a:rPr lang="en-US" baseline="30000" dirty="0" err="1" smtClean="0"/>
              <a:t>F</a:t>
            </a:r>
            <a:r>
              <a:rPr lang="en-US" baseline="-25000" dirty="0" err="1" smtClean="0"/>
              <a:t>t+i</a:t>
            </a:r>
            <a:r>
              <a:rPr lang="en-US" baseline="-25000" dirty="0" smtClean="0"/>
              <a:t> </a:t>
            </a:r>
            <a:r>
              <a:rPr lang="en-US" dirty="0" smtClean="0"/>
              <a:t>is created to deliver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t</a:t>
            </a:r>
            <a:r>
              <a:rPr lang="en-US" dirty="0" smtClean="0"/>
              <a:t> to all the vehicles in front of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e</a:t>
            </a:r>
            <a:r>
              <a:rPr lang="en-US" dirty="0" smtClean="0"/>
              <a:t> at each time </a:t>
            </a:r>
            <a:r>
              <a:rPr lang="en-US" dirty="0" err="1" smtClean="0"/>
              <a:t>t+i</a:t>
            </a:r>
            <a:r>
              <a:rPr lang="en-US" dirty="0" smtClean="0"/>
              <a:t> by estimating velocities.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Protocol proceeds to message dissemination phase.</a:t>
            </a:r>
          </a:p>
          <a:p>
            <a:pPr lvl="1"/>
            <a:endParaRPr lang="en-US" baseline="-25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</a:pPr>
            <a:r>
              <a:rPr lang="en-US" dirty="0" smtClean="0">
                <a:solidFill>
                  <a:schemeClr val="accent6"/>
                </a:solidFill>
              </a:rPr>
              <a:t>WHICH NODE TO SEND DATA TO?</a:t>
            </a:r>
            <a:r>
              <a:rPr lang="en-US" dirty="0" smtClean="0"/>
              <a:t> : </a:t>
            </a:r>
            <a:r>
              <a:rPr lang="en-US" sz="2400" dirty="0" smtClean="0"/>
              <a:t>Optimal Hop Selection For Message Forwarding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C00000"/>
                </a:solidFill>
              </a:rPr>
              <a:t>WHAT TO DO WHEN A CHOSEN LINK BREAKS DOWN?</a:t>
            </a:r>
            <a:r>
              <a:rPr lang="en-US" sz="2400" dirty="0" smtClean="0"/>
              <a:t> : Fast Link Recovery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Problems in Routing Procedures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Dissemination Phase: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Message is delivered using </a:t>
            </a:r>
            <a:r>
              <a:rPr lang="en-US" dirty="0" err="1" smtClean="0"/>
              <a:t>multihop</a:t>
            </a:r>
            <a:r>
              <a:rPr lang="en-US" dirty="0" smtClean="0"/>
              <a:t> technique if the vehicle is in immediate neighborhood :</a:t>
            </a:r>
            <a:r>
              <a:rPr lang="en-US" dirty="0" err="1" smtClean="0"/>
              <a:t>ZOR</a:t>
            </a:r>
            <a:r>
              <a:rPr lang="en-US" baseline="-25000" dirty="0" err="1" smtClean="0"/>
              <a:t>t</a:t>
            </a:r>
            <a:r>
              <a:rPr lang="en-US" dirty="0" err="1" smtClean="0"/>
              <a:t>+ZOF</a:t>
            </a:r>
            <a:r>
              <a:rPr lang="en-US" baseline="30000" dirty="0" err="1" smtClean="0"/>
              <a:t>F</a:t>
            </a:r>
            <a:r>
              <a:rPr lang="en-US" baseline="-25000" dirty="0" err="1" smtClean="0"/>
              <a:t>t+i</a:t>
            </a:r>
            <a:r>
              <a:rPr lang="en-US" dirty="0" smtClean="0"/>
              <a:t> or </a:t>
            </a:r>
            <a:r>
              <a:rPr lang="en-US" dirty="0" err="1" smtClean="0"/>
              <a:t>ZOR</a:t>
            </a:r>
            <a:r>
              <a:rPr lang="en-US" baseline="-25000" dirty="0" err="1" smtClean="0"/>
              <a:t>t</a:t>
            </a:r>
            <a:r>
              <a:rPr lang="en-US" dirty="0" smtClean="0"/>
              <a:t>+ </a:t>
            </a:r>
            <a:r>
              <a:rPr lang="en-US" dirty="0" err="1" smtClean="0"/>
              <a:t>ZOF</a:t>
            </a:r>
            <a:r>
              <a:rPr lang="en-US" baseline="30000" dirty="0" err="1" smtClean="0"/>
              <a:t>R</a:t>
            </a:r>
            <a:r>
              <a:rPr lang="en-US" baseline="-25000" dirty="0" err="1" smtClean="0"/>
              <a:t>t+I</a:t>
            </a:r>
            <a:endParaRPr lang="en-US" baseline="-25000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Message is delivered using carry and forward if the vehicle is in far neighborhood: </a:t>
            </a:r>
            <a:r>
              <a:rPr lang="en-US" dirty="0" err="1" smtClean="0"/>
              <a:t>ZOR</a:t>
            </a:r>
            <a:r>
              <a:rPr lang="en-US" baseline="-25000" dirty="0" err="1" smtClean="0"/>
              <a:t>t</a:t>
            </a:r>
            <a:r>
              <a:rPr lang="en-US" dirty="0" smtClean="0"/>
              <a:t> but outside </a:t>
            </a:r>
            <a:r>
              <a:rPr lang="en-US" dirty="0" err="1" smtClean="0"/>
              <a:t>ZOF</a:t>
            </a:r>
            <a:r>
              <a:rPr lang="en-US" baseline="30000" dirty="0" err="1" smtClean="0"/>
              <a:t>R</a:t>
            </a:r>
            <a:r>
              <a:rPr lang="en-US" baseline="-25000" dirty="0" err="1" smtClean="0"/>
              <a:t>t+i</a:t>
            </a:r>
            <a:r>
              <a:rPr lang="en-US" baseline="-25000" dirty="0" smtClean="0"/>
              <a:t> </a:t>
            </a:r>
            <a:r>
              <a:rPr lang="en-US" dirty="0" smtClean="0"/>
              <a:t>or in </a:t>
            </a:r>
            <a:r>
              <a:rPr lang="en-US" dirty="0" err="1" smtClean="0"/>
              <a:t>ZOF</a:t>
            </a:r>
            <a:r>
              <a:rPr lang="en-US" baseline="30000" dirty="0" err="1" smtClean="0"/>
              <a:t>F</a:t>
            </a:r>
            <a:r>
              <a:rPr lang="en-US" baseline="-25000" dirty="0" err="1" smtClean="0"/>
              <a:t>t+i</a:t>
            </a:r>
            <a:r>
              <a:rPr lang="en-US" dirty="0" smtClean="0"/>
              <a:t> but outside </a:t>
            </a:r>
            <a:r>
              <a:rPr lang="en-US" dirty="0" err="1" smtClean="0"/>
              <a:t>ZOR</a:t>
            </a:r>
            <a:r>
              <a:rPr lang="en-US" baseline="-25000" dirty="0" err="1" smtClean="0"/>
              <a:t>t</a:t>
            </a:r>
            <a:endParaRPr lang="en-US" baseline="-25000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Message is dropped if vehicle is outside </a:t>
            </a:r>
            <a:r>
              <a:rPr lang="en-US" dirty="0" err="1" smtClean="0"/>
              <a:t>ZOF</a:t>
            </a:r>
            <a:r>
              <a:rPr lang="en-US" baseline="-25000" dirty="0" err="1" smtClean="0"/>
              <a:t>t+i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 : Optimal Hop Selection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Mobicast</a:t>
            </a:r>
            <a:r>
              <a:rPr lang="en-US" dirty="0" smtClean="0"/>
              <a:t>: Optimal Hop Selection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187" y="1417639"/>
            <a:ext cx="7188189" cy="458965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Message Overhead</a:t>
            </a:r>
          </a:p>
          <a:p>
            <a:r>
              <a:rPr lang="en-US" sz="2000" dirty="0" smtClean="0"/>
              <a:t>Dissemination</a:t>
            </a:r>
          </a:p>
          <a:p>
            <a:pPr>
              <a:buNone/>
            </a:pPr>
            <a:r>
              <a:rPr lang="en-US" sz="2000" dirty="0" smtClean="0"/>
              <a:t>Success Rate</a:t>
            </a:r>
          </a:p>
          <a:p>
            <a:r>
              <a:rPr lang="en-US" sz="2000" dirty="0" smtClean="0"/>
              <a:t>Accumulative Packet </a:t>
            </a:r>
          </a:p>
          <a:p>
            <a:pPr>
              <a:buNone/>
            </a:pPr>
            <a:r>
              <a:rPr lang="en-US" sz="2000" dirty="0" smtClean="0"/>
              <a:t>Delivery Delay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Compared to DRG:</a:t>
            </a:r>
          </a:p>
          <a:p>
            <a:pPr>
              <a:buNone/>
            </a:pPr>
            <a:r>
              <a:rPr lang="en-US" sz="2000" dirty="0" smtClean="0"/>
              <a:t>In general, an improved</a:t>
            </a:r>
          </a:p>
          <a:p>
            <a:pPr>
              <a:buNone/>
            </a:pPr>
            <a:r>
              <a:rPr lang="en-US" sz="2000" dirty="0" smtClean="0"/>
              <a:t>performance is observed</a:t>
            </a:r>
          </a:p>
          <a:p>
            <a:pPr>
              <a:buNone/>
            </a:pPr>
            <a:r>
              <a:rPr lang="en-US" sz="2000" dirty="0" smtClean="0"/>
              <a:t>due to the fact that both</a:t>
            </a:r>
          </a:p>
          <a:p>
            <a:pPr>
              <a:buNone/>
            </a:pPr>
            <a:r>
              <a:rPr lang="en-US" sz="2000" dirty="0" err="1" smtClean="0"/>
              <a:t>Multihop</a:t>
            </a:r>
            <a:r>
              <a:rPr lang="en-US" sz="2000" dirty="0" smtClean="0"/>
              <a:t> and CF are used.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Mobicast</a:t>
            </a:r>
            <a:r>
              <a:rPr lang="en-US" dirty="0" smtClean="0"/>
              <a:t> : Simulation Results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0816" y="1481327"/>
            <a:ext cx="4835983" cy="452596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2"/>
                </a:solidFill>
              </a:rPr>
              <a:t>FROMR: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Compared only against AODV not any other multipath protocol</a:t>
            </a:r>
          </a:p>
          <a:p>
            <a:pPr lvl="1"/>
            <a:r>
              <a:rPr lang="en-US" dirty="0" smtClean="0"/>
              <a:t>Grid Leader Switching Procedure is not clearly defined</a:t>
            </a:r>
          </a:p>
          <a:p>
            <a:pPr lvl="1"/>
            <a:r>
              <a:rPr lang="en-US" dirty="0" smtClean="0"/>
              <a:t>Route Discovery Procedures can be improved by including vehicle moving parameters to the route selection.</a:t>
            </a:r>
          </a:p>
          <a:p>
            <a:r>
              <a:rPr lang="en-US" dirty="0" smtClean="0">
                <a:ln>
                  <a:solidFill>
                    <a:srgbClr val="2C7C9F"/>
                  </a:solidFill>
                </a:ln>
                <a:solidFill>
                  <a:srgbClr val="244A58"/>
                </a:solidFill>
              </a:rPr>
              <a:t>PCR:</a:t>
            </a:r>
          </a:p>
          <a:p>
            <a:pPr lvl="1"/>
            <a:r>
              <a:rPr lang="en-US" dirty="0" smtClean="0"/>
              <a:t>Gives better result when node density is lower but gets worse when node density increases.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244A58"/>
                </a:solidFill>
              </a:rPr>
              <a:t>XORi</a:t>
            </a:r>
            <a:r>
              <a:rPr lang="en-US" dirty="0" smtClean="0">
                <a:solidFill>
                  <a:srgbClr val="244A58"/>
                </a:solidFill>
              </a:rPr>
              <a:t>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Seems complicated to implement as might require additional hardware.</a:t>
            </a:r>
          </a:p>
          <a:p>
            <a:pPr lvl="1"/>
            <a:r>
              <a:rPr lang="en-US" dirty="0" smtClean="0"/>
              <a:t>Overcome the limitations of most protocols that store information and active routes or about every addressable node in the network.</a:t>
            </a:r>
          </a:p>
          <a:p>
            <a:r>
              <a:rPr lang="en-US" dirty="0" err="1" smtClean="0">
                <a:solidFill>
                  <a:srgbClr val="244A58"/>
                </a:solidFill>
              </a:rPr>
              <a:t>Mobicast</a:t>
            </a:r>
            <a:r>
              <a:rPr lang="en-US" dirty="0" smtClean="0">
                <a:solidFill>
                  <a:srgbClr val="244A58"/>
                </a:solidFill>
              </a:rPr>
              <a:t> 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Can only be used in comfort applications</a:t>
            </a:r>
          </a:p>
          <a:p>
            <a:pPr lvl="1"/>
            <a:r>
              <a:rPr lang="en-US" dirty="0" smtClean="0"/>
              <a:t>Implementation should be very specific as any deviation might result in protocol’s failure.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was observed that:</a:t>
            </a:r>
          </a:p>
          <a:p>
            <a:pPr lvl="1"/>
            <a:r>
              <a:rPr lang="en-US" dirty="0" smtClean="0"/>
              <a:t>In general, most of recent work uses greedy forwarding techniques </a:t>
            </a:r>
          </a:p>
          <a:p>
            <a:pPr lvl="1"/>
            <a:r>
              <a:rPr lang="en-US" dirty="0" smtClean="0"/>
              <a:t>Localized control through Clusters was also quite evident </a:t>
            </a:r>
          </a:p>
          <a:p>
            <a:pPr lvl="1"/>
            <a:r>
              <a:rPr lang="en-US" dirty="0" smtClean="0"/>
              <a:t>Carry-Store- and Forward protocols have also been reported in literature but all CSF and CF techniques suffers from delay and hence are not suitable for  implementable in delay sensitive scenarios.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successfully accomplishes a comprehensive study of routing protocols in </a:t>
            </a:r>
            <a:r>
              <a:rPr lang="en-US" dirty="0" err="1" smtClean="0"/>
              <a:t>VANETs</a:t>
            </a:r>
            <a:r>
              <a:rPr lang="en-US" dirty="0" smtClean="0"/>
              <a:t> for the problem areas identified as: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Optimal Hop Selection and </a:t>
            </a:r>
          </a:p>
          <a:p>
            <a:pPr lvl="1"/>
            <a:r>
              <a:rPr lang="en-US" dirty="0" smtClean="0"/>
              <a:t>Fast Recovery of Broken Link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Concisely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Cheng-</a:t>
            </a:r>
            <a:r>
              <a:rPr lang="en-US" sz="1400" dirty="0" err="1" smtClean="0"/>
              <a:t>Shiun</a:t>
            </a:r>
            <a:r>
              <a:rPr lang="en-US" sz="1400" dirty="0" smtClean="0"/>
              <a:t> Wu; </a:t>
            </a:r>
            <a:r>
              <a:rPr lang="en-US" sz="1400" dirty="0" err="1" smtClean="0"/>
              <a:t>Shuo</a:t>
            </a:r>
            <a:r>
              <a:rPr lang="en-US" sz="1400" dirty="0" smtClean="0"/>
              <a:t>-Cheng </a:t>
            </a:r>
            <a:r>
              <a:rPr lang="en-US" sz="1400" dirty="0" err="1" smtClean="0"/>
              <a:t>Hu</a:t>
            </a:r>
            <a:r>
              <a:rPr lang="en-US" sz="1400" dirty="0" smtClean="0"/>
              <a:t>; </a:t>
            </a:r>
            <a:r>
              <a:rPr lang="en-US" sz="1400" dirty="0" err="1" smtClean="0"/>
              <a:t>Chih</a:t>
            </a:r>
            <a:r>
              <a:rPr lang="en-US" sz="1400" dirty="0" smtClean="0"/>
              <a:t>-Shun Hsu; “ Design of Fast restoration multipath routing in </a:t>
            </a:r>
            <a:r>
              <a:rPr lang="en-US" sz="1400" dirty="0" err="1" smtClean="0"/>
              <a:t>VANETs</a:t>
            </a:r>
            <a:r>
              <a:rPr lang="en-US" sz="1400" dirty="0" smtClean="0"/>
              <a:t> “,IEEE –International Computer Symposium ( ICS), pp 73-78, 2010. </a:t>
            </a:r>
          </a:p>
          <a:p>
            <a:r>
              <a:rPr lang="en-US" sz="1400" dirty="0" smtClean="0"/>
              <a:t>Lin Lei; Xiao </a:t>
            </a:r>
            <a:r>
              <a:rPr lang="en-US" sz="1400" dirty="0" err="1" smtClean="0"/>
              <a:t>Xiaoqiang</a:t>
            </a:r>
            <a:r>
              <a:rPr lang="en-US" sz="1400" dirty="0" smtClean="0"/>
              <a:t>; </a:t>
            </a:r>
            <a:r>
              <a:rPr lang="en-US" sz="1400" dirty="0" err="1" smtClean="0"/>
              <a:t>Xu</a:t>
            </a:r>
            <a:r>
              <a:rPr lang="en-US" sz="1400" dirty="0" smtClean="0"/>
              <a:t> Ming; Wei </a:t>
            </a:r>
            <a:r>
              <a:rPr lang="en-US" sz="1400" dirty="0" err="1" smtClean="0"/>
              <a:t>Liqi</a:t>
            </a:r>
            <a:r>
              <a:rPr lang="en-US" sz="1400" dirty="0" smtClean="0"/>
              <a:t>; “ PCR-a </a:t>
            </a:r>
            <a:r>
              <a:rPr lang="en-US" sz="1400" dirty="0" err="1" smtClean="0"/>
              <a:t>Postion</a:t>
            </a:r>
            <a:r>
              <a:rPr lang="en-US" sz="1400" dirty="0" smtClean="0"/>
              <a:t>-and-Connectivity-Based Routing Protocol for </a:t>
            </a:r>
            <a:r>
              <a:rPr lang="en-US" sz="1400" dirty="0" err="1" smtClean="0"/>
              <a:t>VANETs</a:t>
            </a:r>
            <a:r>
              <a:rPr lang="en-US" sz="1400" dirty="0" smtClean="0"/>
              <a:t>”, 7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International Conference on Ubiquitous Intelligence &amp; Computing and 7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International Conference on Autonomic &amp; Trusted Computing (UIC/ATC),pp.469-473, 2010.</a:t>
            </a:r>
          </a:p>
          <a:p>
            <a:r>
              <a:rPr lang="en-US" sz="1400" dirty="0" err="1" smtClean="0"/>
              <a:t>Yuh-Shyan</a:t>
            </a:r>
            <a:r>
              <a:rPr lang="en-US" sz="1400" dirty="0" smtClean="0"/>
              <a:t> Chen; </a:t>
            </a:r>
            <a:r>
              <a:rPr lang="en-US" sz="1400" dirty="0" err="1" smtClean="0"/>
              <a:t>Yun</a:t>
            </a:r>
            <a:r>
              <a:rPr lang="en-US" sz="1400" dirty="0" smtClean="0"/>
              <a:t>-Wei Lin; Sing-Ling Lee; “ A </a:t>
            </a:r>
            <a:r>
              <a:rPr lang="en-US" sz="1400" dirty="0" err="1" smtClean="0"/>
              <a:t>mobicast</a:t>
            </a:r>
            <a:r>
              <a:rPr lang="en-US" sz="1400" dirty="0" smtClean="0"/>
              <a:t> routing protocol with carry-and –forward in vehicular ad-hoc networks”, 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International ICST Conference on Communications and Networking in China (CHINACOM), pp 1-5 , 2010.</a:t>
            </a:r>
          </a:p>
          <a:p>
            <a:r>
              <a:rPr lang="en-US" sz="1400" dirty="0" smtClean="0"/>
              <a:t>Oliveira, R.; </a:t>
            </a:r>
            <a:r>
              <a:rPr lang="en-US" sz="1400" dirty="0" err="1" smtClean="0"/>
              <a:t>Garridot</a:t>
            </a:r>
            <a:r>
              <a:rPr lang="en-US" sz="1400" dirty="0" smtClean="0"/>
              <a:t>, A.; </a:t>
            </a:r>
            <a:r>
              <a:rPr lang="en-US" sz="1400" dirty="0" err="1" smtClean="0"/>
              <a:t>Pasquini</a:t>
            </a:r>
            <a:r>
              <a:rPr lang="en-US" sz="1400" dirty="0" smtClean="0"/>
              <a:t>, R.; Liu, M.; Bernardo, L.; </a:t>
            </a:r>
            <a:r>
              <a:rPr lang="en-US" sz="1400" dirty="0" err="1" smtClean="0"/>
              <a:t>Dinis</a:t>
            </a:r>
            <a:r>
              <a:rPr lang="en-US" sz="1400" dirty="0" smtClean="0"/>
              <a:t>, R.; Pinto, P.; “ Towards the use of XOR-Based Routing Protocols in Vehicular Ad Hoc Networks “ , IEEE 73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Vehicular Technology Conference (VTC Spring) pp 1-6, 2011.</a:t>
            </a:r>
          </a:p>
          <a:p>
            <a:r>
              <a:rPr lang="en-US" sz="1400" dirty="0" smtClean="0"/>
              <a:t>Kevin C. Lee, </a:t>
            </a:r>
            <a:r>
              <a:rPr lang="en-US" sz="1400" dirty="0" err="1" smtClean="0"/>
              <a:t>Uichin</a:t>
            </a:r>
            <a:r>
              <a:rPr lang="en-US" sz="1400" dirty="0" smtClean="0"/>
              <a:t> Lee, Mario </a:t>
            </a:r>
            <a:r>
              <a:rPr lang="en-US" sz="1400" dirty="0" err="1" smtClean="0"/>
              <a:t>Gerla</a:t>
            </a:r>
            <a:r>
              <a:rPr lang="en-US" sz="1400" dirty="0" smtClean="0"/>
              <a:t>, “ Survey of Routing Protocols in Vehicular </a:t>
            </a:r>
            <a:r>
              <a:rPr lang="en-US" sz="1400" dirty="0" err="1" smtClean="0"/>
              <a:t>AdHoc</a:t>
            </a:r>
            <a:r>
              <a:rPr lang="en-US" sz="1400" dirty="0" smtClean="0"/>
              <a:t> </a:t>
            </a:r>
            <a:r>
              <a:rPr lang="en-US" sz="1400" dirty="0" err="1" smtClean="0"/>
              <a:t>Netorks</a:t>
            </a:r>
            <a:r>
              <a:rPr lang="en-US" sz="1400" dirty="0" smtClean="0"/>
              <a:t>”, </a:t>
            </a:r>
            <a:r>
              <a:rPr lang="en-US" sz="1400" dirty="0" smtClean="0">
                <a:hlinkClick r:id="rId2"/>
              </a:rPr>
              <a:t>www.cs.ucla.edu/~kclee/</a:t>
            </a:r>
            <a:r>
              <a:rPr lang="en-US" sz="1400" b="1" dirty="0" smtClean="0">
                <a:hlinkClick r:id="rId2"/>
              </a:rPr>
              <a:t>RoutingBookChapterKLULMario.pdf</a:t>
            </a:r>
            <a:endParaRPr lang="en-US" sz="1400" b="1" dirty="0" smtClean="0"/>
          </a:p>
          <a:p>
            <a:r>
              <a:rPr lang="en-US" sz="1400" b="1" dirty="0" smtClean="0"/>
              <a:t>Ivan </a:t>
            </a:r>
            <a:r>
              <a:rPr lang="en-US" sz="1400" b="1" dirty="0" err="1" smtClean="0"/>
              <a:t>Stojmenovic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Yousef-Awwad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Daraghmi</a:t>
            </a:r>
            <a:r>
              <a:rPr lang="en-US" sz="1400" b="1" dirty="0" smtClean="0"/>
              <a:t>, Chen-Wei Yi, “ A Taxonomy Of Data Communication Protocols For Vehicular Ad Hoc Networks “ provided by Professor.</a:t>
            </a:r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Questions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OK Then Questions!!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Routing protocols are classified based on:</a:t>
            </a:r>
          </a:p>
          <a:p>
            <a:pPr lvl="1"/>
            <a:r>
              <a:rPr lang="en-US" dirty="0" smtClean="0"/>
              <a:t>Topology based or Position (geographical) based</a:t>
            </a:r>
          </a:p>
          <a:p>
            <a:pPr lvl="1"/>
            <a:r>
              <a:rPr lang="en-US" dirty="0" smtClean="0"/>
              <a:t>Beacon or Non- Beacon</a:t>
            </a:r>
          </a:p>
          <a:p>
            <a:pPr lvl="1"/>
            <a:r>
              <a:rPr lang="en-US" dirty="0" smtClean="0"/>
              <a:t>Multipath or Single Path</a:t>
            </a:r>
          </a:p>
          <a:p>
            <a:pPr lvl="1"/>
            <a:r>
              <a:rPr lang="en-US" dirty="0" smtClean="0"/>
              <a:t>1D or 2D</a:t>
            </a:r>
          </a:p>
          <a:p>
            <a:pPr lvl="1"/>
            <a:r>
              <a:rPr lang="en-US" dirty="0" smtClean="0"/>
              <a:t>Highways or City Roads</a:t>
            </a:r>
          </a:p>
          <a:p>
            <a:pPr lvl="1"/>
            <a:r>
              <a:rPr lang="en-US" dirty="0" smtClean="0"/>
              <a:t>Large Scale Routing or Small Scale Routing</a:t>
            </a:r>
          </a:p>
          <a:p>
            <a:pPr lvl="1"/>
            <a:r>
              <a:rPr lang="en-US" dirty="0" smtClean="0"/>
              <a:t>Localized or Generalized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of Routing Protocols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FROMR is the path recovery protocol which form</a:t>
            </a:r>
          </a:p>
          <a:p>
            <a:pPr>
              <a:buNone/>
            </a:pPr>
            <a:r>
              <a:rPr lang="en-US" sz="1600" dirty="0" smtClean="0"/>
              <a:t> multiple links between the nodes and is indicated </a:t>
            </a:r>
          </a:p>
          <a:p>
            <a:pPr>
              <a:buNone/>
            </a:pPr>
            <a:r>
              <a:rPr lang="en-US" sz="1600" dirty="0" smtClean="0"/>
              <a:t>by green dashed lines whereas blue lines indicate </a:t>
            </a:r>
          </a:p>
          <a:p>
            <a:pPr>
              <a:buNone/>
            </a:pPr>
            <a:r>
              <a:rPr lang="en-US" sz="1600" dirty="0" smtClean="0"/>
              <a:t>another single path protocol. Consider the path </a:t>
            </a:r>
          </a:p>
          <a:p>
            <a:pPr>
              <a:buNone/>
            </a:pPr>
            <a:r>
              <a:rPr lang="en-US" sz="1600" dirty="0" smtClean="0"/>
              <a:t>S-A-B-E-H-I-D. In case link (E-H) is broken, </a:t>
            </a:r>
          </a:p>
          <a:p>
            <a:pPr>
              <a:buNone/>
            </a:pPr>
            <a:r>
              <a:rPr lang="en-US" sz="1600" dirty="0" smtClean="0"/>
              <a:t>Compare the way both FROMR and single path </a:t>
            </a:r>
          </a:p>
          <a:p>
            <a:pPr>
              <a:buNone/>
            </a:pPr>
            <a:r>
              <a:rPr lang="en-US" sz="1600" dirty="0" smtClean="0"/>
              <a:t>protocol would behave?</a:t>
            </a:r>
          </a:p>
          <a:p>
            <a:pPr>
              <a:buNone/>
            </a:pPr>
            <a:r>
              <a:rPr lang="en-US" sz="1600" dirty="0" smtClean="0"/>
              <a:t>What is the alternate path formed b/w S &amp; D using </a:t>
            </a:r>
          </a:p>
          <a:p>
            <a:pPr>
              <a:buNone/>
            </a:pPr>
            <a:r>
              <a:rPr lang="en-US" sz="1600" dirty="0" smtClean="0"/>
              <a:t>FROMR?</a:t>
            </a:r>
          </a:p>
          <a:p>
            <a:r>
              <a:rPr lang="en-US" sz="1600" dirty="0" smtClean="0"/>
              <a:t>Both will issue error message RERR at node E. For the single path this message traverse back all the way to S before an alternate path can be found.  In case of FROMR, the RERR message issued at E will be routed to D and B.  D would found an alternate path through G and discard the error message. B would bounce it  reverse to A which would forward it to alternate node D.</a:t>
            </a:r>
          </a:p>
          <a:p>
            <a:r>
              <a:rPr lang="en-US" sz="1600" dirty="0" smtClean="0"/>
              <a:t>Hence the new path S-A-D-G-H-I-D is readily established using FROMR.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Question # 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770" y="1481328"/>
            <a:ext cx="2852029" cy="26148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/>
              <a:t>XORi</a:t>
            </a:r>
            <a:r>
              <a:rPr lang="en-US" sz="1800" dirty="0" smtClean="0"/>
              <a:t> protocol assigns a</a:t>
            </a:r>
          </a:p>
          <a:p>
            <a:pPr>
              <a:buNone/>
            </a:pPr>
            <a:r>
              <a:rPr lang="en-US" sz="1800" dirty="0" smtClean="0"/>
              <a:t>unique binary identifier to </a:t>
            </a:r>
          </a:p>
          <a:p>
            <a:pPr>
              <a:buNone/>
            </a:pPr>
            <a:r>
              <a:rPr lang="en-US" sz="1800" dirty="0" smtClean="0"/>
              <a:t>each car depending on N which</a:t>
            </a:r>
          </a:p>
          <a:p>
            <a:pPr>
              <a:buNone/>
            </a:pPr>
            <a:r>
              <a:rPr lang="en-US" sz="1800" dirty="0" smtClean="0"/>
              <a:t>is number of bits. It then </a:t>
            </a:r>
          </a:p>
          <a:p>
            <a:pPr>
              <a:buNone/>
            </a:pPr>
            <a:r>
              <a:rPr lang="en-US" sz="1800" dirty="0" smtClean="0"/>
              <a:t>computes the routing table by </a:t>
            </a:r>
          </a:p>
          <a:p>
            <a:pPr>
              <a:buNone/>
            </a:pPr>
            <a:r>
              <a:rPr lang="en-US" sz="1800" dirty="0" smtClean="0"/>
              <a:t>performing </a:t>
            </a:r>
            <a:r>
              <a:rPr lang="en-US" sz="1800" dirty="0" err="1" smtClean="0"/>
              <a:t>XOR</a:t>
            </a:r>
            <a:r>
              <a:rPr lang="en-US" sz="1800" dirty="0" smtClean="0"/>
              <a:t> on each car </a:t>
            </a:r>
          </a:p>
          <a:p>
            <a:pPr>
              <a:buNone/>
            </a:pPr>
            <a:r>
              <a:rPr lang="en-US" sz="1800" dirty="0" smtClean="0"/>
              <a:t>with reference to every other</a:t>
            </a:r>
          </a:p>
          <a:p>
            <a:pPr>
              <a:buNone/>
            </a:pPr>
            <a:r>
              <a:rPr lang="en-US" sz="1800" dirty="0" smtClean="0"/>
              <a:t>Car. </a:t>
            </a:r>
            <a:r>
              <a:rPr lang="en-US" sz="1800" dirty="0" smtClean="0"/>
              <a:t>Using </a:t>
            </a:r>
            <a:r>
              <a:rPr lang="en-US" sz="1800" dirty="0" err="1" smtClean="0"/>
              <a:t>XORi</a:t>
            </a:r>
            <a:r>
              <a:rPr lang="en-US" sz="1800" dirty="0" smtClean="0"/>
              <a:t>, Compute the </a:t>
            </a:r>
          </a:p>
          <a:p>
            <a:pPr>
              <a:buNone/>
            </a:pPr>
            <a:r>
              <a:rPr lang="en-US" sz="1800" dirty="0" smtClean="0"/>
              <a:t>routing table of A using </a:t>
            </a:r>
          </a:p>
          <a:p>
            <a:pPr>
              <a:buNone/>
            </a:pPr>
            <a:r>
              <a:rPr lang="en-US" sz="1800" dirty="0" smtClean="0"/>
              <a:t>identifiers at Time  </a:t>
            </a:r>
            <a:r>
              <a:rPr lang="en-US" sz="1800" dirty="0" err="1" smtClean="0"/>
              <a:t>t</a:t>
            </a:r>
            <a:r>
              <a:rPr lang="en-US" sz="1800" dirty="0" smtClean="0"/>
              <a:t>, t+1, t+2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Question # 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221628" y="1481328"/>
            <a:ext cx="4465172" cy="4525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221628" y="2517222"/>
            <a:ext cx="4465172" cy="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1"/>
          </p:cNvCxnSpPr>
          <p:nvPr/>
        </p:nvCxnSpPr>
        <p:spPr>
          <a:xfrm rot="10800000" flipH="1" flipV="1">
            <a:off x="4221628" y="3744309"/>
            <a:ext cx="4465172" cy="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4221628" y="4988679"/>
            <a:ext cx="4465172" cy="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9" name="Picture 14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8134" y="2126697"/>
            <a:ext cx="923925" cy="390525"/>
          </a:xfrm>
          <a:prstGeom prst="rect">
            <a:avLst/>
          </a:prstGeom>
          <a:noFill/>
        </p:spPr>
      </p:pic>
      <p:pic>
        <p:nvPicPr>
          <p:cNvPr id="20" name="Picture 19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11798" y="2126697"/>
            <a:ext cx="923925" cy="390525"/>
          </a:xfrm>
          <a:prstGeom prst="rect">
            <a:avLst/>
          </a:prstGeom>
          <a:noFill/>
        </p:spPr>
      </p:pic>
      <p:pic>
        <p:nvPicPr>
          <p:cNvPr id="21" name="Picture 20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7641" y="3202237"/>
            <a:ext cx="923925" cy="390525"/>
          </a:xfrm>
          <a:prstGeom prst="rect">
            <a:avLst/>
          </a:prstGeom>
          <a:noFill/>
        </p:spPr>
      </p:pic>
      <p:pic>
        <p:nvPicPr>
          <p:cNvPr id="22" name="Picture 21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09246" y="4426523"/>
            <a:ext cx="923925" cy="390525"/>
          </a:xfrm>
          <a:prstGeom prst="rect">
            <a:avLst/>
          </a:prstGeom>
          <a:noFill/>
        </p:spPr>
      </p:pic>
      <p:pic>
        <p:nvPicPr>
          <p:cNvPr id="23" name="Picture 22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63069" y="4530250"/>
            <a:ext cx="923925" cy="390525"/>
          </a:xfrm>
          <a:prstGeom prst="rect">
            <a:avLst/>
          </a:prstGeom>
          <a:noFill/>
        </p:spPr>
      </p:pic>
      <p:pic>
        <p:nvPicPr>
          <p:cNvPr id="24" name="Picture 23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690" y="5468488"/>
            <a:ext cx="923925" cy="390525"/>
          </a:xfrm>
          <a:prstGeom prst="rect">
            <a:avLst/>
          </a:prstGeom>
          <a:noFill/>
        </p:spPr>
      </p:pic>
      <p:pic>
        <p:nvPicPr>
          <p:cNvPr id="25" name="Picture 24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5525" y="5434162"/>
            <a:ext cx="923925" cy="390525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4709246" y="1784939"/>
            <a:ext cx="1178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A=100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11798" y="1784939"/>
            <a:ext cx="92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87641" y="2832905"/>
            <a:ext cx="92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001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09246" y="4073323"/>
            <a:ext cx="92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101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963069" y="4160918"/>
            <a:ext cx="92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36886" y="5171747"/>
            <a:ext cx="938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dirty="0" smtClean="0">
                <a:solidFill>
                  <a:schemeClr val="bg1"/>
                </a:solidFill>
              </a:rPr>
              <a:t>111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585525" y="5171747"/>
            <a:ext cx="702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011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243840" y="4920775"/>
          <a:ext cx="3764280" cy="165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165"/>
                <a:gridCol w="855162"/>
                <a:gridCol w="1212383"/>
                <a:gridCol w="763570"/>
              </a:tblGrid>
              <a:tr h="300981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β</a:t>
                      </a:r>
                      <a:r>
                        <a:rPr lang="en-US" baseline="-25000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β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β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2997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9972">
                <a:tc>
                  <a:txBody>
                    <a:bodyPr/>
                    <a:lstStyle/>
                    <a:p>
                      <a:r>
                        <a:rPr lang="en-US" dirty="0" smtClean="0"/>
                        <a:t>t+1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</a:tr>
              <a:tr h="429972">
                <a:tc>
                  <a:txBody>
                    <a:bodyPr/>
                    <a:lstStyle/>
                    <a:p>
                      <a:r>
                        <a:rPr lang="en-US" dirty="0" smtClean="0"/>
                        <a:t>t+2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566977" y="3558437"/>
            <a:ext cx="2577023" cy="10297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91548" y="3558437"/>
            <a:ext cx="1658048" cy="10297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491549" y="1819265"/>
            <a:ext cx="2173738" cy="8352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91549" y="2653728"/>
            <a:ext cx="3020351" cy="9039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err="1" smtClean="0"/>
              <a:t>Mobicast</a:t>
            </a:r>
            <a:r>
              <a:rPr lang="en-US" sz="1600" dirty="0" smtClean="0"/>
              <a:t> is the routing protocol that works on </a:t>
            </a:r>
          </a:p>
          <a:p>
            <a:pPr>
              <a:buNone/>
            </a:pPr>
            <a:r>
              <a:rPr lang="en-US" sz="1600" dirty="0" smtClean="0"/>
              <a:t>carry and forward technique. In the picture, the </a:t>
            </a:r>
          </a:p>
          <a:p>
            <a:pPr>
              <a:buNone/>
            </a:pPr>
            <a:r>
              <a:rPr lang="en-US" sz="1600" dirty="0" smtClean="0"/>
              <a:t>relationship between ZOR and ZOF is given.</a:t>
            </a:r>
          </a:p>
          <a:p>
            <a:pPr>
              <a:buNone/>
            </a:pPr>
            <a:r>
              <a:rPr lang="en-US" sz="1600" dirty="0" smtClean="0"/>
              <a:t>Explain with reference to change in time and the</a:t>
            </a:r>
          </a:p>
          <a:p>
            <a:pPr>
              <a:buNone/>
            </a:pPr>
            <a:r>
              <a:rPr lang="en-US" sz="1600" dirty="0" smtClean="0"/>
              <a:t>procedure of data delivery in each time frame.</a:t>
            </a:r>
          </a:p>
          <a:p>
            <a:pPr>
              <a:buNone/>
            </a:pPr>
            <a:endParaRPr lang="en-US" sz="1600" dirty="0" smtClean="0"/>
          </a:p>
          <a:p>
            <a:r>
              <a:rPr lang="en-US" sz="1600" dirty="0" smtClean="0"/>
              <a:t>ZOR is a static region and ZOF is constantly</a:t>
            </a:r>
          </a:p>
          <a:p>
            <a:pPr>
              <a:buNone/>
            </a:pPr>
            <a:r>
              <a:rPr lang="en-US" sz="1600" dirty="0" smtClean="0"/>
              <a:t>moving with </a:t>
            </a:r>
            <a:r>
              <a:rPr lang="en-US" sz="1600" dirty="0" err="1" smtClean="0"/>
              <a:t>V</a:t>
            </a:r>
            <a:r>
              <a:rPr lang="en-US" sz="1600" baseline="-25000" dirty="0" err="1" smtClean="0"/>
              <a:t>e</a:t>
            </a:r>
            <a:r>
              <a:rPr lang="en-US" sz="1600" baseline="-25000" dirty="0" smtClean="0"/>
              <a:t> </a:t>
            </a:r>
            <a:r>
              <a:rPr lang="en-US" sz="1600" dirty="0" smtClean="0"/>
              <a:t> so with time the width of region 1</a:t>
            </a:r>
          </a:p>
          <a:p>
            <a:pPr>
              <a:buNone/>
            </a:pPr>
            <a:r>
              <a:rPr lang="en-US" sz="1600" dirty="0" smtClean="0"/>
              <a:t>is decreasing . The data would be delivered using</a:t>
            </a:r>
          </a:p>
          <a:p>
            <a:pPr>
              <a:buNone/>
            </a:pPr>
            <a:r>
              <a:rPr lang="en-US" sz="1600" dirty="0" err="1" smtClean="0"/>
              <a:t>multihop</a:t>
            </a:r>
            <a:r>
              <a:rPr lang="en-US" sz="1600" dirty="0" smtClean="0"/>
              <a:t>  as long as vehicle is in Region 1 and </a:t>
            </a:r>
          </a:p>
          <a:p>
            <a:pPr>
              <a:buNone/>
            </a:pPr>
            <a:r>
              <a:rPr lang="en-US" sz="1600" dirty="0" smtClean="0"/>
              <a:t>switches to Carry and Forward as it exits region 1.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endParaRPr lang="en-US" dirty="0">
              <a:ln>
                <a:solidFill>
                  <a:schemeClr val="accent1"/>
                </a:solidFill>
              </a:ln>
              <a:noFill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Question# 3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303125" y="2654525"/>
            <a:ext cx="996058" cy="9039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94358" y="2980364"/>
            <a:ext cx="504825" cy="212725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5903415" y="1819265"/>
            <a:ext cx="1395768" cy="83526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3124" y="2182022"/>
            <a:ext cx="504825" cy="212725"/>
          </a:xfrm>
          <a:prstGeom prst="rect">
            <a:avLst/>
          </a:prstGeom>
          <a:noFill/>
        </p:spPr>
      </p:pic>
      <p:sp>
        <p:nvSpPr>
          <p:cNvPr id="12" name="Oval 11"/>
          <p:cNvSpPr/>
          <p:nvPr/>
        </p:nvSpPr>
        <p:spPr>
          <a:xfrm>
            <a:off x="6566977" y="3558437"/>
            <a:ext cx="732206" cy="102977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MCj03984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5287" y="4004672"/>
            <a:ext cx="504825" cy="212725"/>
          </a:xfrm>
          <a:prstGeom prst="rect">
            <a:avLst/>
          </a:prstGeom>
          <a:noFill/>
        </p:spPr>
      </p:pic>
      <p:cxnSp>
        <p:nvCxnSpPr>
          <p:cNvPr id="15" name="Straight Connector 14"/>
          <p:cNvCxnSpPr/>
          <p:nvPr/>
        </p:nvCxnSpPr>
        <p:spPr>
          <a:xfrm rot="5400000">
            <a:off x="4906709" y="3477947"/>
            <a:ext cx="3318948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663159" y="5138215"/>
            <a:ext cx="30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5748835" y="3895178"/>
            <a:ext cx="2484487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7104214" y="4348324"/>
            <a:ext cx="1579777" cy="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303125" y="1819267"/>
            <a:ext cx="6871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Region1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03125" y="2654525"/>
            <a:ext cx="8464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   Region 1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66977" y="3798717"/>
            <a:ext cx="732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Region 1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3125" y="5139803"/>
            <a:ext cx="1866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t+1     t+2           t+4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91549" y="2065488"/>
            <a:ext cx="5605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>
                <a:solidFill>
                  <a:schemeClr val="bg1"/>
                </a:solidFill>
              </a:rPr>
              <a:t>ZOR</a:t>
            </a:r>
            <a:r>
              <a:rPr lang="en-US" sz="1000" baseline="-25000" dirty="0" err="1" smtClean="0">
                <a:solidFill>
                  <a:schemeClr val="bg1"/>
                </a:solidFill>
              </a:rPr>
              <a:t>t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63159" y="2980364"/>
            <a:ext cx="9022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>
                <a:solidFill>
                  <a:schemeClr val="bg1"/>
                </a:solidFill>
              </a:rPr>
              <a:t>ZOR</a:t>
            </a:r>
            <a:r>
              <a:rPr lang="en-US" sz="1000" baseline="-25000" dirty="0" err="1" smtClean="0">
                <a:solidFill>
                  <a:schemeClr val="bg1"/>
                </a:solidFill>
              </a:rPr>
              <a:t>t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663159" y="3664879"/>
            <a:ext cx="4813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>
                <a:solidFill>
                  <a:schemeClr val="bg1"/>
                </a:solidFill>
              </a:rPr>
              <a:t>ZOR</a:t>
            </a:r>
            <a:r>
              <a:rPr lang="en-US" sz="1000" baseline="-25000" dirty="0" err="1" smtClean="0">
                <a:solidFill>
                  <a:schemeClr val="bg1"/>
                </a:solidFill>
              </a:rPr>
              <a:t>t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91873" y="2182022"/>
            <a:ext cx="67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ZOF</a:t>
            </a:r>
            <a:r>
              <a:rPr lang="en-US" sz="1000" baseline="30000" dirty="0" smtClean="0">
                <a:solidFill>
                  <a:schemeClr val="bg1"/>
                </a:solidFill>
              </a:rPr>
              <a:t>F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52145" y="2394747"/>
            <a:ext cx="5148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ZOF</a:t>
            </a:r>
            <a:r>
              <a:rPr lang="en-US" sz="1000" baseline="30000" dirty="0" smtClean="0">
                <a:solidFill>
                  <a:schemeClr val="bg1"/>
                </a:solidFill>
              </a:rPr>
              <a:t>R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55029" y="3188308"/>
            <a:ext cx="10205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ZOF</a:t>
            </a:r>
            <a:r>
              <a:rPr lang="en-US" sz="1000" baseline="30000" dirty="0" smtClean="0">
                <a:solidFill>
                  <a:schemeClr val="bg1"/>
                </a:solidFill>
              </a:rPr>
              <a:t>F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807949" y="4217397"/>
            <a:ext cx="18788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          ZOF</a:t>
            </a:r>
            <a:r>
              <a:rPr lang="en-US" sz="1000" baseline="30000" dirty="0" smtClean="0">
                <a:solidFill>
                  <a:schemeClr val="bg1"/>
                </a:solidFill>
              </a:rPr>
              <a:t>R</a:t>
            </a:r>
            <a:r>
              <a:rPr lang="en-US" sz="1000" dirty="0" smtClean="0">
                <a:solidFill>
                  <a:schemeClr val="bg1"/>
                </a:solidFill>
              </a:rPr>
              <a:t>                 ZOF</a:t>
            </a:r>
            <a:r>
              <a:rPr lang="en-US" sz="1000" baseline="30000" dirty="0" smtClean="0">
                <a:solidFill>
                  <a:schemeClr val="bg1"/>
                </a:solidFill>
              </a:rPr>
              <a:t>F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03125" y="3226585"/>
            <a:ext cx="6871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  ZOF</a:t>
            </a:r>
            <a:r>
              <a:rPr lang="en-US" sz="1000" baseline="30000" dirty="0" smtClean="0">
                <a:solidFill>
                  <a:schemeClr val="bg1"/>
                </a:solidFill>
              </a:rPr>
              <a:t>R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Taxonomy of Previous Literature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4046760" y="2316959"/>
            <a:ext cx="405299" cy="135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>
            <a:off x="2013235" y="2526364"/>
            <a:ext cx="224293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256165" y="2526364"/>
            <a:ext cx="2526677" cy="1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1776810" y="2762789"/>
            <a:ext cx="4728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6546020" y="2763186"/>
            <a:ext cx="47364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81329"/>
            <a:ext cx="8229600" cy="4525962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Present A Survey of Recently Reported  Routing Protocols with emphasis on the two problem areas : </a:t>
            </a:r>
          </a:p>
          <a:p>
            <a:pPr lvl="1"/>
            <a:r>
              <a:rPr lang="en-US" dirty="0" smtClean="0"/>
              <a:t>Optimal Hop Selection &amp; </a:t>
            </a:r>
          </a:p>
          <a:p>
            <a:pPr lvl="1"/>
            <a:r>
              <a:rPr lang="en-US" dirty="0" smtClean="0"/>
              <a:t>Link Recovery</a:t>
            </a:r>
          </a:p>
          <a:p>
            <a:r>
              <a:rPr lang="en-US" dirty="0" smtClean="0"/>
              <a:t>Following protocols are chosen for the Presentation: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of the Project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85" y="4404251"/>
          <a:ext cx="872953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373"/>
                <a:gridCol w="2989340"/>
                <a:gridCol w="4431817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Problem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FROMR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Link Recovery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Multipath, Localized, 1D,</a:t>
                      </a:r>
                      <a:r>
                        <a:rPr lang="en-US" baseline="0" dirty="0" smtClean="0"/>
                        <a:t> Beacons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PCR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Optimal Hop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Selection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Generalized, </a:t>
                      </a:r>
                      <a:r>
                        <a:rPr lang="en-US" baseline="0" dirty="0" smtClean="0"/>
                        <a:t>City Roads, Beacons,2D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XORi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Optimal Hop Selection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path, Localized,</a:t>
                      </a:r>
                      <a:r>
                        <a:rPr lang="en-US" baseline="0" dirty="0" smtClean="0"/>
                        <a:t> 1D, Beacon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Mobicast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Optimal Hop Selection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path, Carriers,</a:t>
                      </a:r>
                      <a:r>
                        <a:rPr lang="en-US" baseline="0" dirty="0" smtClean="0"/>
                        <a:t> 1D, Beaconless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CHARACTERISTICS: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Multipath routing based Fast Recovery Protocol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Concentrates on rapidly building alternate path when the original path is broken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FROMR Extends AODV which is a single path algorithm to find multiple paths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GPS</a:t>
            </a:r>
          </a:p>
          <a:p>
            <a:pPr lvl="1"/>
            <a:r>
              <a:rPr lang="en-US" dirty="0" smtClean="0"/>
              <a:t>Periodic beacons</a:t>
            </a:r>
          </a:p>
          <a:p>
            <a:pPr lvl="1"/>
            <a:r>
              <a:rPr lang="en-US" dirty="0" smtClean="0"/>
              <a:t>Grid Leaders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FROMR: </a:t>
            </a:r>
            <a:r>
              <a:rPr lang="en-US" sz="3556" dirty="0" smtClean="0"/>
              <a:t>Fast Recovery On-Demand    Multipath Routing Protocol</a:t>
            </a:r>
            <a:endParaRPr lang="en-US" sz="3556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Four Main Parts:</a:t>
            </a:r>
          </a:p>
          <a:p>
            <a:pPr lvl="1"/>
            <a:r>
              <a:rPr lang="en-US" dirty="0" smtClean="0"/>
              <a:t>Route Discovery</a:t>
            </a:r>
          </a:p>
          <a:p>
            <a:pPr lvl="1"/>
            <a:r>
              <a:rPr lang="en-US" dirty="0" smtClean="0"/>
              <a:t>Route Selection</a:t>
            </a:r>
          </a:p>
          <a:p>
            <a:pPr lvl="1"/>
            <a:r>
              <a:rPr lang="en-US" dirty="0" smtClean="0"/>
              <a:t>Route Recovery</a:t>
            </a:r>
          </a:p>
          <a:p>
            <a:pPr lvl="1"/>
            <a:r>
              <a:rPr lang="en-US" dirty="0" smtClean="0"/>
              <a:t>Grid Leader Selection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FROMR : Fast Recovery Protocol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30F3E-244D-9146-8A65-46DF4A2C4B8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1017</TotalTime>
  <Words>2729</Words>
  <Application>Microsoft Office PowerPoint</Application>
  <PresentationFormat>On-screen Show (4:3)</PresentationFormat>
  <Paragraphs>496</Paragraphs>
  <Slides>52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Concourse</vt:lpstr>
      <vt:lpstr>ROUTING IN VANETs</vt:lpstr>
      <vt:lpstr>Outline</vt:lpstr>
      <vt:lpstr>Introduction</vt:lpstr>
      <vt:lpstr>Problems in Routing Procedures</vt:lpstr>
      <vt:lpstr>Classification of Routing Protocols</vt:lpstr>
      <vt:lpstr>Taxonomy of Previous Literature</vt:lpstr>
      <vt:lpstr>Objective of the Project</vt:lpstr>
      <vt:lpstr>FROMR: Fast Recovery On-Demand    Multipath Routing Protocol</vt:lpstr>
      <vt:lpstr>FROMR : Fast Recovery Protocol</vt:lpstr>
      <vt:lpstr>FROMR : Fast Recovery Protocol</vt:lpstr>
      <vt:lpstr>FROMR: Fast Recovery Protocol</vt:lpstr>
      <vt:lpstr>FROMR : Fast Recovery Protocol</vt:lpstr>
      <vt:lpstr>FROMR : Path Recovery Protocol</vt:lpstr>
      <vt:lpstr>FROMR : Example</vt:lpstr>
      <vt:lpstr>FROMR : Fast Recovery Protocol</vt:lpstr>
      <vt:lpstr>FROMR : Fast Recovery Protocol</vt:lpstr>
      <vt:lpstr>FROMR : Simulation Results</vt:lpstr>
      <vt:lpstr>PCR : Position and Connectivity Based Routing</vt:lpstr>
      <vt:lpstr>PCR : Optimal Hop Selection</vt:lpstr>
      <vt:lpstr>PCR : Optimal Hop Selection</vt:lpstr>
      <vt:lpstr>PCR : Optimal Hop Selection</vt:lpstr>
      <vt:lpstr>PCR : Optimal Hop Selection</vt:lpstr>
      <vt:lpstr>PCR : Optimal Hop Selection </vt:lpstr>
      <vt:lpstr>PCR: Optimal Hop Selection</vt:lpstr>
      <vt:lpstr>PCR : Simulation Results</vt:lpstr>
      <vt:lpstr>XORi: Optimal Hop Selection</vt:lpstr>
      <vt:lpstr>XORi: Optimal Hop Selection</vt:lpstr>
      <vt:lpstr>XORi : Optimal Hop Selection</vt:lpstr>
      <vt:lpstr>XORi: Optimal Hop Selection</vt:lpstr>
      <vt:lpstr>XORi: Optimal Hop Selection</vt:lpstr>
      <vt:lpstr>XORi Simulation Results</vt:lpstr>
      <vt:lpstr>Mobicast: Optimal Hop Selection</vt:lpstr>
      <vt:lpstr>Mobicast: Optimal Hop Selection</vt:lpstr>
      <vt:lpstr>Mobicast : Optimal Hop Selection</vt:lpstr>
      <vt:lpstr>Mobicast : Optimal Hop Selection</vt:lpstr>
      <vt:lpstr>Mobicast: Optimal Hop Selection</vt:lpstr>
      <vt:lpstr>Mobicast: Optimal Hop Selection</vt:lpstr>
      <vt:lpstr>Mobicast: Optimal Hop Selection</vt:lpstr>
      <vt:lpstr>Mobicast: Optimal Hop Selection</vt:lpstr>
      <vt:lpstr>Mobicast : Optimal Hop Selection</vt:lpstr>
      <vt:lpstr>Mobicast: Optimal Hop Selection</vt:lpstr>
      <vt:lpstr>Mobicast : Simulation Results</vt:lpstr>
      <vt:lpstr>Conclusions</vt:lpstr>
      <vt:lpstr>Conclusion</vt:lpstr>
      <vt:lpstr>Observations</vt:lpstr>
      <vt:lpstr>Concisely</vt:lpstr>
      <vt:lpstr>References</vt:lpstr>
      <vt:lpstr>Questions</vt:lpstr>
      <vt:lpstr>OK Then Questions!!</vt:lpstr>
      <vt:lpstr>Proposed Question # 1</vt:lpstr>
      <vt:lpstr>Proposed Question # 2</vt:lpstr>
      <vt:lpstr>Proposed Question#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ROUTING IN VANETS</dc:title>
  <dc:creator>Syed Hassan</dc:creator>
  <cp:lastModifiedBy>Syed Hassan</cp:lastModifiedBy>
  <cp:revision>32</cp:revision>
  <dcterms:created xsi:type="dcterms:W3CDTF">2011-10-31T02:17:11Z</dcterms:created>
  <dcterms:modified xsi:type="dcterms:W3CDTF">2011-11-16T22:02:20Z</dcterms:modified>
</cp:coreProperties>
</file>