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2161B-D937-4003-AACD-B8C886FF1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1F660-BBAC-4224-BDF6-BFD402B5A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C7A9A-26BB-42EB-8788-B47191477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5D7B2-5999-4487-829E-221A192C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99439-8307-4930-8A8C-63268CD2C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8101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91AA-3CD1-4170-8DC7-687211435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EE8CB-4470-4CB3-933D-CF06598D7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E1FD2-10A7-469E-A8D8-8345239C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650C0-3181-4E92-9805-976BF897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E3885-B125-441B-950B-829E92A9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250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E7B88-26CF-4FFE-93BD-9D3439600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59E74-70AB-4253-9B90-9B05E0E4C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C830E-5435-4B51-8D5F-6B44B563E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57A8F-57D1-46CC-A928-9EC166FA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F03CA-EB05-48E0-8058-E58B41BCD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408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5066-8309-46FD-B6C5-B2E0032F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D1222-B2E6-41EE-B2AB-2DF4CF7A9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AC606-A757-4A80-82F2-61C7E031A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CEE1D-0CAC-4855-AB83-26D6C956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BA769-FCCD-4073-882B-64E68E26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248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331A0-713B-4C38-A30D-3A33F517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DC3DA-F516-4951-A504-B929835AA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EB8F9-B54F-4D05-9050-D3711514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66036-7B93-43F2-8906-EBF73279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C4529-C742-4543-8CBD-D84510D5C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79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45F64-AC93-4341-8BB3-37E55D04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3ED92-E4E5-4BB7-9DD2-1DF645544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E582F-A781-44C3-BC43-0C27B0637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A3640-176B-46FF-A54E-52B84E65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CAB49-5294-4EFA-AA1F-AAF9AB15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8395B-734A-4D01-B700-DDA2316DB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896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261F-5544-41C1-9EE0-A55F356F7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F8919-AACC-4FF9-AF2A-7B5F15F30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0A30B-BFF2-4386-ADF5-75972AA3E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0EE30-5E14-4C97-ADC8-47C465053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1A1F1-3966-4C39-8C6C-30814A3F5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280A7-80F6-44CF-9046-444DBA7FA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8AC517-10BB-4059-B9D4-DA26570B2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39511-49D4-424B-B319-0F19F3B15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216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0C561-71F7-4133-90B2-872C6815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9CD57-D2D8-4BF0-9ACC-3614ACDB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C0678-B0CE-4ACE-B5E6-62A3C599F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00B8A3-A16B-4E42-AE0E-6C87127A6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957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886F7-4967-411D-AC3A-8E8612A85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22FB6E-7724-450F-AF8A-BBE800107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ACE4E-D348-4913-825E-0DF1B13E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261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8D62C-F36C-4947-80D1-A7A2D9D9B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3F3EF-6FBC-42B2-AB9A-45B813565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E0E20-DBA2-4A84-ABC3-623C6EDDE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7F6CE-FB25-412C-A3C3-7BA24CBC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AB627-C6AE-4F25-A52D-3DBAF12B1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5E928-7E53-4093-A07C-AC86A20FE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971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6AFB-D535-49F1-B731-A0E89CC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F076B3-2749-4D39-BAC6-09BEC36D0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5FD51-98CC-41AB-B9C8-AF6E5CE13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5DA94-0390-4902-A2FC-D14C5F6A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3AEE8-1471-477B-9C3E-804F2CE32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92465-36C9-4A59-A74B-9842AD3E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257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085C85-857F-437D-A6F6-C648B96A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713F3-9B41-4F0D-AD9D-61C6D12A4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8935C-0CE1-42DA-A208-BFB1A58B5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3A5B-ED80-4F81-B753-47534EAB5BB6}" type="datetimeFigureOut">
              <a:rPr lang="fr-CA" smtClean="0"/>
              <a:t>2020-05-01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7298D-F9CE-4C1C-8A58-9ECBE9001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1B669-F48D-41B3-A53A-237B1E1E8E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E7615-BD40-4CF7-BF1B-AFAA36380E2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562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483A31-D65E-4321-A9E3-F38E24A0A023}"/>
              </a:ext>
            </a:extLst>
          </p:cNvPr>
          <p:cNvSpPr txBox="1"/>
          <p:nvPr/>
        </p:nvSpPr>
        <p:spPr>
          <a:xfrm>
            <a:off x="6804212" y="968188"/>
            <a:ext cx="3993776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/>
              <a:t>The group of Elea hardware engineers </a:t>
            </a:r>
            <a:r>
              <a:rPr lang="en-CA"/>
              <a:t>and associates  </a:t>
            </a:r>
            <a:r>
              <a:rPr lang="en-CA" dirty="0"/>
              <a:t>involved in the design of the Elea 9000 series. Some names are;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Giorgio </a:t>
            </a:r>
            <a:r>
              <a:rPr lang="en-CA" dirty="0" err="1"/>
              <a:t>Sacerdoti</a:t>
            </a:r>
            <a:r>
              <a:rPr lang="en-CA" dirty="0"/>
              <a:t> and Mario </a:t>
            </a:r>
            <a:r>
              <a:rPr lang="en-CA" dirty="0" err="1"/>
              <a:t>Tchou</a:t>
            </a:r>
            <a:r>
              <a:rPr lang="en-CA" dirty="0"/>
              <a:t>, project leaders, first row center.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Franco </a:t>
            </a:r>
            <a:r>
              <a:rPr lang="en-CA" dirty="0" err="1"/>
              <a:t>Filippazzi</a:t>
            </a:r>
            <a:r>
              <a:rPr lang="en-CA" dirty="0"/>
              <a:t>, second on the second 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Architect Ettore </a:t>
            </a:r>
            <a:r>
              <a:rPr lang="en-CA" dirty="0" err="1"/>
              <a:t>Sottsass</a:t>
            </a:r>
            <a:r>
              <a:rPr lang="en-CA" dirty="0"/>
              <a:t>, fourth on the second 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Pier Giorgio </a:t>
            </a:r>
            <a:r>
              <a:rPr lang="en-CA" dirty="0" err="1"/>
              <a:t>Perotto</a:t>
            </a:r>
            <a:r>
              <a:rPr lang="en-CA" dirty="0"/>
              <a:t> (later responsible for the </a:t>
            </a:r>
            <a:r>
              <a:rPr lang="en-CA" dirty="0" err="1"/>
              <a:t>Programma</a:t>
            </a:r>
            <a:r>
              <a:rPr lang="en-CA" dirty="0"/>
              <a:t> 101) third on the third 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Simone </a:t>
            </a:r>
            <a:r>
              <a:rPr lang="en-CA" dirty="0" err="1"/>
              <a:t>Fubini</a:t>
            </a:r>
            <a:r>
              <a:rPr lang="en-CA" dirty="0"/>
              <a:t>, third on the fourth row</a:t>
            </a:r>
          </a:p>
          <a:p>
            <a:endParaRPr lang="fr-CA" dirty="0"/>
          </a:p>
        </p:txBody>
      </p:sp>
      <p:pic>
        <p:nvPicPr>
          <p:cNvPr id="3" name="Picture 2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AD4844DC-DF1B-4796-B7AC-72E744E20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66" y="0"/>
            <a:ext cx="5254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99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Luigi</dc:creator>
  <cp:lastModifiedBy>Luigi</cp:lastModifiedBy>
  <cp:revision>6</cp:revision>
  <dcterms:created xsi:type="dcterms:W3CDTF">2020-05-01T13:41:47Z</dcterms:created>
  <dcterms:modified xsi:type="dcterms:W3CDTF">2020-05-01T14:34:49Z</dcterms:modified>
</cp:coreProperties>
</file>