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9B622-96FF-4EFB-BEED-7AB14160CFA5}" type="datetimeFigureOut">
              <a:rPr lang="en-CA" smtClean="0"/>
              <a:t>06/03/2017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6BDD7-4DF1-472B-B920-752529B1C4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205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CA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defTabSz="914437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B552BCD-C842-4A41-82A6-7FAD0DF29911}" type="slidenum">
              <a:rPr lang="fr-FR" sz="1200"/>
              <a:pPr/>
              <a:t>6</a:t>
            </a:fld>
            <a:endParaRPr lang="fr-FR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06/03/2017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06/03/2017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06/03/2017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06/03/2017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06/03/2017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06/03/2017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06/03/2017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06/03/2017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06/03/2017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06/03/2017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06/03/2017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06/03/2017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Analyser une phrase</a:t>
            </a:r>
          </a:p>
        </p:txBody>
      </p:sp>
      <p:sp>
        <p:nvSpPr>
          <p:cNvPr id="205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  <a:endParaRPr lang="fr-FR" sz="1000" dirty="0"/>
          </a:p>
        </p:txBody>
      </p:sp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1187450" y="2349500"/>
            <a:ext cx="5684838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% extraire une phrase et retourner le reste</a:t>
            </a:r>
          </a:p>
          <a:p>
            <a:r>
              <a:rPr lang="en-CA"/>
              <a:t>phrase(X,Z):- groupeDuNom(X,Y),</a:t>
            </a:r>
          </a:p>
          <a:p>
            <a:r>
              <a:rPr lang="en-CA"/>
              <a:t>                       groupeDuVerbe(Y,Z).</a:t>
            </a:r>
          </a:p>
          <a:p>
            <a:r>
              <a:rPr lang="en-CA"/>
              <a:t>groupeDuNom(X,Z):- determinant(X,Y),</a:t>
            </a:r>
          </a:p>
          <a:p>
            <a:r>
              <a:rPr lang="en-CA"/>
              <a:t>                                     nom(Y,Z).</a:t>
            </a:r>
          </a:p>
          <a:p>
            <a:r>
              <a:rPr lang="en-CA"/>
              <a:t>groupeDuVerbe(X,Z):- verbe(X,Y),</a:t>
            </a:r>
          </a:p>
          <a:p>
            <a:r>
              <a:rPr lang="en-CA"/>
              <a:t>                                      groupeDuNom(Y,Z).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575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Décompte des étages</a:t>
            </a:r>
          </a:p>
        </p:txBody>
      </p:sp>
      <p:sp>
        <p:nvSpPr>
          <p:cNvPr id="1126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  <a:endParaRPr lang="fr-FR" sz="1000" dirty="0"/>
          </a:p>
        </p:txBody>
      </p:sp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827088" y="1773238"/>
            <a:ext cx="7065962" cy="446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deplacement(E) --&gt; mouvement(E).</a:t>
            </a:r>
          </a:p>
          <a:p>
            <a:r>
              <a:rPr lang="en-CA"/>
              <a:t>deplacement(E) --&gt; mouvement(E1), deplacement(E2), </a:t>
            </a:r>
          </a:p>
          <a:p>
            <a:r>
              <a:rPr lang="en-CA"/>
              <a:t>                               {E is E1+E2}.</a:t>
            </a:r>
          </a:p>
          <a:p>
            <a:r>
              <a:rPr lang="en-CA"/>
              <a:t>mouvement(1) --&gt; [haut].</a:t>
            </a:r>
          </a:p>
          <a:p>
            <a:r>
              <a:rPr lang="en-CA"/>
              <a:t>mouvement(-1) --&gt; [bas].</a:t>
            </a:r>
          </a:p>
          <a:p>
            <a:endParaRPr lang="en-CA"/>
          </a:p>
          <a:p>
            <a:r>
              <a:rPr lang="fr-FR" sz="1400"/>
              <a:t>1 ?- deplacement(E,[haut,haut,bas,haut],X).</a:t>
            </a:r>
          </a:p>
          <a:p>
            <a:r>
              <a:rPr lang="fr-FR" sz="1400"/>
              <a:t>E = 1,</a:t>
            </a:r>
          </a:p>
          <a:p>
            <a:r>
              <a:rPr lang="fr-FR" sz="1400"/>
              <a:t>X = [haut, bas, haut] ;</a:t>
            </a:r>
          </a:p>
          <a:p>
            <a:r>
              <a:rPr lang="fr-FR" sz="1400"/>
              <a:t>E = 2,</a:t>
            </a:r>
          </a:p>
          <a:p>
            <a:r>
              <a:rPr lang="fr-FR" sz="1400"/>
              <a:t>X = [bas, haut] ;</a:t>
            </a:r>
          </a:p>
          <a:p>
            <a:r>
              <a:rPr lang="fr-FR" sz="1400"/>
              <a:t>E = 1,</a:t>
            </a:r>
          </a:p>
          <a:p>
            <a:r>
              <a:rPr lang="fr-FR" sz="1400"/>
              <a:t>X = [haut] ;</a:t>
            </a:r>
          </a:p>
          <a:p>
            <a:r>
              <a:rPr lang="fr-FR" sz="1400"/>
              <a:t>E = 2,</a:t>
            </a:r>
          </a:p>
          <a:p>
            <a:r>
              <a:rPr lang="fr-FR" sz="1400"/>
              <a:t>X = [] ;</a:t>
            </a:r>
          </a:p>
          <a:p>
            <a:r>
              <a:rPr lang="fr-FR" sz="1400"/>
              <a:t>false.</a:t>
            </a:r>
            <a:endParaRPr lang="en-CA" sz="1400"/>
          </a:p>
        </p:txBody>
      </p:sp>
    </p:spTree>
    <p:extLst>
      <p:ext uri="{BB962C8B-B14F-4D97-AF65-F5344CB8AC3E}">
        <p14:creationId xmlns:p14="http://schemas.microsoft.com/office/powerpoint/2010/main" val="2067743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Vocabulaire</a:t>
            </a:r>
          </a:p>
        </p:txBody>
      </p:sp>
      <p:sp>
        <p:nvSpPr>
          <p:cNvPr id="307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  <a:endParaRPr lang="fr-FR" sz="1000" dirty="0"/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971550" y="2276475"/>
            <a:ext cx="3095625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determinant([le|Z],Z).</a:t>
            </a:r>
          </a:p>
          <a:p>
            <a:r>
              <a:rPr lang="en-CA"/>
              <a:t>determinant([la|Z],Z).</a:t>
            </a:r>
          </a:p>
          <a:p>
            <a:r>
              <a:rPr lang="en-CA"/>
              <a:t>determinant([un|Z],Z).</a:t>
            </a:r>
          </a:p>
          <a:p>
            <a:r>
              <a:rPr lang="en-CA"/>
              <a:t>determinant([une|Z],Z).</a:t>
            </a:r>
          </a:p>
          <a:p>
            <a:r>
              <a:rPr lang="en-CA"/>
              <a:t>determinant([les|Z],Z).</a:t>
            </a:r>
          </a:p>
          <a:p>
            <a:r>
              <a:rPr lang="en-CA"/>
              <a:t>determinant([des|Z],Z).</a:t>
            </a:r>
          </a:p>
          <a:p>
            <a:r>
              <a:rPr lang="en-CA"/>
              <a:t>nom([chat|Z],Z).</a:t>
            </a:r>
          </a:p>
          <a:p>
            <a:r>
              <a:rPr lang="en-CA"/>
              <a:t>nom([chien|Z],Z).</a:t>
            </a:r>
          </a:p>
          <a:p>
            <a:r>
              <a:rPr lang="en-CA"/>
              <a:t>nom([garcon|Z],Z).</a:t>
            </a:r>
          </a:p>
          <a:p>
            <a:r>
              <a:rPr lang="en-CA"/>
              <a:t>nom([fille|Z],Z).</a:t>
            </a:r>
          </a:p>
          <a:p>
            <a:endParaRPr lang="en-CA"/>
          </a:p>
        </p:txBody>
      </p:sp>
      <p:sp>
        <p:nvSpPr>
          <p:cNvPr id="3077" name="TextBox 5"/>
          <p:cNvSpPr txBox="1">
            <a:spLocks noChangeArrowheads="1"/>
          </p:cNvSpPr>
          <p:nvPr/>
        </p:nvSpPr>
        <p:spPr bwMode="auto">
          <a:xfrm>
            <a:off x="4643438" y="2420938"/>
            <a:ext cx="278923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verbe([aime|Z],Z).</a:t>
            </a:r>
          </a:p>
          <a:p>
            <a:r>
              <a:rPr lang="en-CA"/>
              <a:t>verbe([regarde|Z],Z).</a:t>
            </a:r>
          </a:p>
          <a:p>
            <a:r>
              <a:rPr lang="en-CA"/>
              <a:t>verbe([attaque|Z],Z).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5577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Exemple</a:t>
            </a:r>
          </a:p>
        </p:txBody>
      </p:sp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  <a:endParaRPr lang="fr-FR" sz="1000" dirty="0"/>
          </a:p>
        </p:txBody>
      </p:sp>
      <p:sp>
        <p:nvSpPr>
          <p:cNvPr id="4100" name="TextBox 4"/>
          <p:cNvSpPr txBox="1">
            <a:spLocks noChangeArrowheads="1"/>
          </p:cNvSpPr>
          <p:nvPr/>
        </p:nvSpPr>
        <p:spPr bwMode="auto">
          <a:xfrm>
            <a:off x="971550" y="2565400"/>
            <a:ext cx="457835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?- phrase([la,fille,aime,le,chien],[]).</a:t>
            </a:r>
          </a:p>
          <a:p>
            <a:r>
              <a:rPr lang="en-CA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2761993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mtClean="0"/>
              <a:t>Notation DCG</a:t>
            </a:r>
            <a:br>
              <a:rPr lang="en-CA" smtClean="0"/>
            </a:br>
            <a:r>
              <a:rPr lang="en-CA" smtClean="0"/>
              <a:t>(definite clause grammar)</a:t>
            </a:r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  <a:endParaRPr lang="fr-FR" sz="1000" dirty="0"/>
          </a:p>
        </p:txBody>
      </p:sp>
      <p:sp>
        <p:nvSpPr>
          <p:cNvPr id="5124" name="TextBox 4"/>
          <p:cNvSpPr txBox="1">
            <a:spLocks noChangeArrowheads="1"/>
          </p:cNvSpPr>
          <p:nvPr/>
        </p:nvSpPr>
        <p:spPr bwMode="auto">
          <a:xfrm>
            <a:off x="827088" y="2276475"/>
            <a:ext cx="554672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phrase --&gt; groupeDuNom, groupeDuVerbe.</a:t>
            </a:r>
          </a:p>
          <a:p>
            <a:r>
              <a:rPr lang="en-CA"/>
              <a:t>groupeDuNom --&gt; determinant, nom.</a:t>
            </a:r>
          </a:p>
          <a:p>
            <a:r>
              <a:rPr lang="en-CA"/>
              <a:t>groupeDuVerbe--&gt; verbe, groupeDuNom.</a:t>
            </a:r>
          </a:p>
          <a:p>
            <a:r>
              <a:rPr lang="en-CA"/>
              <a:t>determinant --&gt; [le].</a:t>
            </a:r>
          </a:p>
          <a:p>
            <a:r>
              <a:rPr lang="en-CA"/>
              <a:t>determinant --&gt; [la].</a:t>
            </a:r>
          </a:p>
          <a:p>
            <a:r>
              <a:rPr lang="en-CA"/>
              <a:t>determinant --&gt; [un];[une];[des];[les].</a:t>
            </a:r>
          </a:p>
          <a:p>
            <a:r>
              <a:rPr lang="en-CA"/>
              <a:t>nom --&gt; [fille];[garcon];[chat];[chien].</a:t>
            </a:r>
          </a:p>
          <a:p>
            <a:r>
              <a:rPr lang="en-CA"/>
              <a:t>verbe --&gt; [regarde];[attaque];[aime].</a:t>
            </a:r>
          </a:p>
        </p:txBody>
      </p:sp>
    </p:spTree>
    <p:extLst>
      <p:ext uri="{BB962C8B-B14F-4D97-AF65-F5344CB8AC3E}">
        <p14:creationId xmlns:p14="http://schemas.microsoft.com/office/powerpoint/2010/main" val="2355207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Singulier vs pluriel</a:t>
            </a:r>
          </a:p>
        </p:txBody>
      </p:sp>
      <p:sp>
        <p:nvSpPr>
          <p:cNvPr id="614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  <a:endParaRPr lang="fr-FR" sz="1000" dirty="0"/>
          </a:p>
        </p:txBody>
      </p:sp>
      <p:sp>
        <p:nvSpPr>
          <p:cNvPr id="6148" name="TextBox 4"/>
          <p:cNvSpPr txBox="1">
            <a:spLocks noChangeArrowheads="1"/>
          </p:cNvSpPr>
          <p:nvPr/>
        </p:nvSpPr>
        <p:spPr bwMode="auto">
          <a:xfrm>
            <a:off x="827088" y="2276475"/>
            <a:ext cx="6796087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phrase --&gt; groupeDuNom(N), groupeDuVerbe(N).</a:t>
            </a:r>
          </a:p>
          <a:p>
            <a:r>
              <a:rPr lang="en-CA"/>
              <a:t>groupeDuNom(N) --&gt; determinant(N), nom(N).</a:t>
            </a:r>
          </a:p>
          <a:p>
            <a:r>
              <a:rPr lang="en-CA"/>
              <a:t>groupeDuVerbe(N) --&gt; verbe(N), groupeDuNom( _ ).</a:t>
            </a:r>
          </a:p>
          <a:p>
            <a:r>
              <a:rPr lang="en-CA"/>
              <a:t>determinant(singulier) --&gt; [le];[la];[un];[une].</a:t>
            </a:r>
          </a:p>
          <a:p>
            <a:r>
              <a:rPr lang="en-CA"/>
              <a:t>determinant(pluriel) --&gt; [les];[des].</a:t>
            </a:r>
          </a:p>
          <a:p>
            <a:r>
              <a:rPr lang="en-CA"/>
              <a:t>nom(singulier) --&gt; [fille];[garcon];[chat];[chien].</a:t>
            </a:r>
          </a:p>
          <a:p>
            <a:r>
              <a:rPr lang="en-CA"/>
              <a:t>nom(pluriel) --&gt; [filles];[garcons];[chats];[chiens].</a:t>
            </a:r>
          </a:p>
          <a:p>
            <a:r>
              <a:rPr lang="en-CA"/>
              <a:t>verbe(singulier) --&gt; [regarde];[attaque];[aime].</a:t>
            </a:r>
          </a:p>
          <a:p>
            <a:r>
              <a:rPr lang="en-CA"/>
              <a:t>verbe(pluriel) --&gt; [regardent];[attaquent];[aiment].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317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Construire un arbre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  <a:endParaRPr lang="fr-FR" sz="1000" dirty="0"/>
          </a:p>
        </p:txBody>
      </p:sp>
      <p:sp>
        <p:nvSpPr>
          <p:cNvPr id="7172" name="TextBox 4"/>
          <p:cNvSpPr txBox="1">
            <a:spLocks noChangeArrowheads="1"/>
          </p:cNvSpPr>
          <p:nvPr/>
        </p:nvSpPr>
        <p:spPr bwMode="auto">
          <a:xfrm>
            <a:off x="827088" y="2205038"/>
            <a:ext cx="7672387" cy="415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phrase(N,ph(GN,GV)) --&gt; groupeDuNom(N,GN),</a:t>
            </a:r>
          </a:p>
          <a:p>
            <a:r>
              <a:rPr lang="en-CA"/>
              <a:t>                                           groupeDuVerbe(N,GV).</a:t>
            </a:r>
          </a:p>
          <a:p>
            <a:r>
              <a:rPr lang="en-CA"/>
              <a:t>groupeDuNom(N,gNom(Det,Nom)) --&gt; determinant(N,Det),</a:t>
            </a:r>
          </a:p>
          <a:p>
            <a:r>
              <a:rPr lang="en-CA"/>
              <a:t>                                                                 nom(N,Nom).</a:t>
            </a:r>
          </a:p>
          <a:p>
            <a:r>
              <a:rPr lang="en-CA"/>
              <a:t>groupeDuVerbe(N,gVerbe(Verbe,GN)) --&gt; verbe(N,Verbe),</a:t>
            </a:r>
          </a:p>
          <a:p>
            <a:r>
              <a:rPr lang="en-CA"/>
              <a:t>                                                          groupeDuNom(N,GN).</a:t>
            </a:r>
          </a:p>
          <a:p>
            <a:r>
              <a:rPr lang="en-CA"/>
              <a:t>determinant(singulier,det(le)) --&gt; [le].</a:t>
            </a:r>
          </a:p>
          <a:p>
            <a:r>
              <a:rPr lang="en-CA"/>
              <a:t>nom(singulier,nom(chat)) --&gt; [chat].</a:t>
            </a:r>
          </a:p>
          <a:p>
            <a:r>
              <a:rPr lang="en-CA"/>
              <a:t>verbe(singulier,verbe(aime)) --&gt; [aime].</a:t>
            </a:r>
          </a:p>
          <a:p>
            <a:r>
              <a:rPr lang="en-CA"/>
              <a:t>. . .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4098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Exemple</a:t>
            </a:r>
          </a:p>
        </p:txBody>
      </p:sp>
      <p:sp>
        <p:nvSpPr>
          <p:cNvPr id="819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  <a:endParaRPr lang="fr-FR" sz="1000" dirty="0"/>
          </a:p>
        </p:txBody>
      </p:sp>
      <p:sp>
        <p:nvSpPr>
          <p:cNvPr id="8196" name="TextBox 4"/>
          <p:cNvSpPr txBox="1">
            <a:spLocks noChangeArrowheads="1"/>
          </p:cNvSpPr>
          <p:nvPr/>
        </p:nvSpPr>
        <p:spPr bwMode="auto">
          <a:xfrm>
            <a:off x="971550" y="2349500"/>
            <a:ext cx="734377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?- phrase(N,Arbre,[le,chien,attaque,le,garcon]).</a:t>
            </a:r>
          </a:p>
          <a:p>
            <a:r>
              <a:rPr lang="en-CA"/>
              <a:t>N=singulier</a:t>
            </a:r>
          </a:p>
          <a:p>
            <a:r>
              <a:rPr lang="en-CA"/>
              <a:t>Arbre= ph(gN(det(le),nom(chien)),gVerbe(verbe(attaque),</a:t>
            </a:r>
          </a:p>
          <a:p>
            <a:r>
              <a:rPr lang="en-CA"/>
              <a:t>             gNom(det(le),nom(garcon)))).</a:t>
            </a:r>
          </a:p>
        </p:txBody>
      </p:sp>
    </p:spTree>
    <p:extLst>
      <p:ext uri="{BB962C8B-B14F-4D97-AF65-F5344CB8AC3E}">
        <p14:creationId xmlns:p14="http://schemas.microsoft.com/office/powerpoint/2010/main" val="1209793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Avec un dictionnaire</a:t>
            </a:r>
          </a:p>
        </p:txBody>
      </p:sp>
      <p:sp>
        <p:nvSpPr>
          <p:cNvPr id="921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  <a:endParaRPr lang="fr-FR" sz="1000" dirty="0"/>
          </a:p>
        </p:txBody>
      </p:sp>
      <p:sp>
        <p:nvSpPr>
          <p:cNvPr id="9220" name="TextBox 4"/>
          <p:cNvSpPr txBox="1">
            <a:spLocks noChangeArrowheads="1"/>
          </p:cNvSpPr>
          <p:nvPr/>
        </p:nvSpPr>
        <p:spPr bwMode="auto">
          <a:xfrm>
            <a:off x="1116013" y="2420938"/>
            <a:ext cx="7418387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determinant(N,det(Det)) --&gt; [Det], estDeterminant(Det,N).</a:t>
            </a:r>
          </a:p>
          <a:p>
            <a:r>
              <a:rPr lang="en-CA"/>
              <a:t>nom(N,nom(Nom)) --&gt; [Nom], estNom(Nom,N).</a:t>
            </a:r>
          </a:p>
          <a:p>
            <a:r>
              <a:rPr lang="en-CA"/>
              <a:t>verbe(N,verbe(Verbe)) --&gt; [Verbe],estVerbe(Verbe,N)..</a:t>
            </a:r>
          </a:p>
          <a:p>
            <a:endParaRPr lang="en-CA"/>
          </a:p>
          <a:p>
            <a:r>
              <a:rPr lang="en-CA"/>
              <a:t>% dictionnaire</a:t>
            </a:r>
          </a:p>
          <a:p>
            <a:r>
              <a:rPr lang="en-CA"/>
              <a:t>estDeterminant(le,singulier).</a:t>
            </a:r>
          </a:p>
          <a:p>
            <a:r>
              <a:rPr lang="en-CA"/>
              <a:t>estDeterminant(les,pluriel).</a:t>
            </a:r>
          </a:p>
          <a:p>
            <a:r>
              <a:rPr lang="en-CA"/>
              <a:t>estNom(chat,singulier).</a:t>
            </a:r>
          </a:p>
          <a:p>
            <a:r>
              <a:rPr lang="en-CA"/>
              <a:t>estVerbe(aiment,pluriel).</a:t>
            </a:r>
          </a:p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2106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Un ascenceur</a:t>
            </a:r>
          </a:p>
        </p:txBody>
      </p:sp>
      <p:sp>
        <p:nvSpPr>
          <p:cNvPr id="1024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  <a:endParaRPr lang="fr-FR" sz="1000" dirty="0"/>
          </a:p>
        </p:txBody>
      </p: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1160463" y="2276475"/>
            <a:ext cx="5424487" cy="360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deplacement --&gt; mouvement.</a:t>
            </a:r>
          </a:p>
          <a:p>
            <a:r>
              <a:rPr lang="en-CA"/>
              <a:t>deplacement --&gt; mouvement,deplacement.</a:t>
            </a:r>
          </a:p>
          <a:p>
            <a:r>
              <a:rPr lang="en-CA"/>
              <a:t>mouvement --&gt; [haut].</a:t>
            </a:r>
          </a:p>
          <a:p>
            <a:r>
              <a:rPr lang="en-CA"/>
              <a:t>mouvement --&gt; [bas].</a:t>
            </a:r>
          </a:p>
          <a:p>
            <a:endParaRPr lang="en-CA"/>
          </a:p>
          <a:p>
            <a:r>
              <a:rPr lang="fr-FR" sz="1800"/>
              <a:t>?- deplacement([haut,haut,bas,haut],X).</a:t>
            </a:r>
          </a:p>
          <a:p>
            <a:r>
              <a:rPr lang="fr-FR" sz="1800"/>
              <a:t>X = [haut, bas, haut] ;</a:t>
            </a:r>
          </a:p>
          <a:p>
            <a:r>
              <a:rPr lang="fr-FR" sz="1800"/>
              <a:t>X = [bas, haut] ;</a:t>
            </a:r>
          </a:p>
          <a:p>
            <a:r>
              <a:rPr lang="fr-FR" sz="1800"/>
              <a:t>X = [haut] ;</a:t>
            </a:r>
          </a:p>
          <a:p>
            <a:r>
              <a:rPr lang="fr-FR" sz="1800"/>
              <a:t>X = [] ;</a:t>
            </a:r>
          </a:p>
          <a:p>
            <a:r>
              <a:rPr lang="fr-FR" sz="1800"/>
              <a:t>false.</a:t>
            </a:r>
            <a:endParaRPr lang="en-CA" sz="1800"/>
          </a:p>
        </p:txBody>
      </p:sp>
    </p:spTree>
    <p:extLst>
      <p:ext uri="{BB962C8B-B14F-4D97-AF65-F5344CB8AC3E}">
        <p14:creationId xmlns:p14="http://schemas.microsoft.com/office/powerpoint/2010/main" val="6260649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</TotalTime>
  <Words>530</Words>
  <Application>Microsoft Office PowerPoint</Application>
  <PresentationFormat>On-screen Show (4:3)</PresentationFormat>
  <Paragraphs>110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Analyser une phrase</vt:lpstr>
      <vt:lpstr>Vocabulaire</vt:lpstr>
      <vt:lpstr>Exemple</vt:lpstr>
      <vt:lpstr>Notation DCG (definite clause grammar)</vt:lpstr>
      <vt:lpstr>Singulier vs pluriel</vt:lpstr>
      <vt:lpstr>Construire un arbre</vt:lpstr>
      <vt:lpstr>Exemple</vt:lpstr>
      <vt:lpstr>Avec un dictionnaire</vt:lpstr>
      <vt:lpstr>Un ascenceur</vt:lpstr>
      <vt:lpstr>Décompte des étages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Arbre de recherche</dc:title>
  <dc:creator>COE Support</dc:creator>
  <cp:lastModifiedBy>uOttawa Employee</cp:lastModifiedBy>
  <cp:revision>23</cp:revision>
  <dcterms:created xsi:type="dcterms:W3CDTF">2014-01-06T17:37:46Z</dcterms:created>
  <dcterms:modified xsi:type="dcterms:W3CDTF">2017-03-06T20:48:06Z</dcterms:modified>
</cp:coreProperties>
</file>