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06/01/2014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graphes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042988" y="2133600"/>
            <a:ext cx="6415087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Représentation:</a:t>
            </a:r>
          </a:p>
          <a:p>
            <a:r>
              <a:rPr lang="en-CA"/>
              <a:t>   g([Noeud, ...],[arc(Noeud1,Noeud2,Valeur), ...]).</a:t>
            </a:r>
          </a:p>
          <a:p>
            <a:endParaRPr lang="en-CA"/>
          </a:p>
          <a:p>
            <a:r>
              <a:rPr lang="en-CA"/>
              <a:t>arc(g(Ns,Arcs),N1,N2,Valeur):- </a:t>
            </a:r>
          </a:p>
          <a:p>
            <a:r>
              <a:rPr lang="en-CA"/>
              <a:t>           member(arc(N1,N2,Valeur),Arcs).</a:t>
            </a:r>
          </a:p>
          <a:p>
            <a:endParaRPr lang="en-CA"/>
          </a:p>
          <a:p>
            <a:r>
              <a:rPr lang="en-CA" i="1"/>
              <a:t>% pour un graphe non-dirigé</a:t>
            </a:r>
          </a:p>
          <a:p>
            <a:r>
              <a:rPr lang="en-CA"/>
              <a:t>arc(g(Ns,Arcs),N1,N2,Valeur):- </a:t>
            </a:r>
          </a:p>
          <a:p>
            <a:r>
              <a:rPr lang="en-CA"/>
              <a:t>           member(arc(N1,N2,Valeur),Arcs); </a:t>
            </a:r>
          </a:p>
          <a:p>
            <a:r>
              <a:rPr lang="en-CA"/>
              <a:t>           member(arc(N2,N1,Valeur),Arcs).</a:t>
            </a:r>
          </a:p>
        </p:txBody>
      </p:sp>
    </p:spTree>
    <p:extLst>
      <p:ext uri="{BB962C8B-B14F-4D97-AF65-F5344CB8AC3E}">
        <p14:creationId xmlns:p14="http://schemas.microsoft.com/office/powerpoint/2010/main" val="237644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Voisins dans un graphe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684213" y="2276475"/>
            <a:ext cx="789622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voisins(Graphe,Noeud,Voisins):- </a:t>
            </a:r>
          </a:p>
          <a:p>
            <a:r>
              <a:rPr lang="en-CA"/>
              <a:t>      setof((N,Arc),arc(Graphe,Noeud,N,Arc),Voisins).</a:t>
            </a:r>
          </a:p>
          <a:p>
            <a:endParaRPr lang="en-CA"/>
          </a:p>
          <a:p>
            <a:r>
              <a:rPr lang="en-CA"/>
              <a:t>?- voisins(g([a,b,c,d,e,f],</a:t>
            </a:r>
          </a:p>
          <a:p>
            <a:r>
              <a:rPr lang="en-CA"/>
              <a:t>        [arc(a,b,3),arc(a,c,5),arc(a,d,7),arc(e,f,1),arc(d,f,6)]),c,V).</a:t>
            </a:r>
          </a:p>
          <a:p>
            <a:r>
              <a:rPr lang="en-CA"/>
              <a:t>V = [ (a, 5)].</a:t>
            </a:r>
          </a:p>
          <a:p>
            <a:endParaRPr lang="en-CA"/>
          </a:p>
          <a:p>
            <a:r>
              <a:rPr lang="en-CA"/>
              <a:t>?- voisins(g([a,b,c,d,e,f],</a:t>
            </a:r>
          </a:p>
          <a:p>
            <a:r>
              <a:rPr lang="en-CA"/>
              <a:t>        [arc(a,b,3),arc(a,c,5),arc(a,d,7),arc(e,f,1),arc(d,f,6)]),a,V).</a:t>
            </a:r>
          </a:p>
          <a:p>
            <a:r>
              <a:rPr lang="en-CA"/>
              <a:t>V = [ (b, 3), (c, 5), (d, 7)].</a:t>
            </a:r>
          </a:p>
        </p:txBody>
      </p:sp>
    </p:spTree>
    <p:extLst>
      <p:ext uri="{BB962C8B-B14F-4D97-AF65-F5344CB8AC3E}">
        <p14:creationId xmlns:p14="http://schemas.microsoft.com/office/powerpoint/2010/main" val="219967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Coloriage de graphe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403350" y="1989138"/>
            <a:ext cx="46577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2000"/>
              <a:t>coloriage(g(Ns,Arcs),Couleurs,Coloriage):-</a:t>
            </a:r>
          </a:p>
          <a:p>
            <a:r>
              <a:rPr lang="en-CA" sz="2000"/>
              <a:t>   genere(Ns,Couleurs,Coloriage),</a:t>
            </a:r>
          </a:p>
          <a:p>
            <a:r>
              <a:rPr lang="en-CA" sz="2000"/>
              <a:t>   test(Arcs,Coloriage).</a:t>
            </a:r>
          </a:p>
          <a:p>
            <a:r>
              <a:rPr lang="en-CA" sz="2000"/>
              <a:t>genere([],_,[]).</a:t>
            </a:r>
          </a:p>
          <a:p>
            <a:r>
              <a:rPr lang="fr-FR" sz="2000"/>
              <a:t>genere([N|Ns],Couleurs,[(N,C)|Q]):-</a:t>
            </a:r>
          </a:p>
          <a:p>
            <a:r>
              <a:rPr lang="en-CA" sz="2000"/>
              <a:t>   member(C,Couleurs), </a:t>
            </a:r>
          </a:p>
          <a:p>
            <a:r>
              <a:rPr lang="en-CA" sz="2000"/>
              <a:t>   genere(Ns,Couleurs,Q).</a:t>
            </a:r>
          </a:p>
          <a:p>
            <a:r>
              <a:rPr lang="en-CA" sz="2000"/>
              <a:t>test([],_).</a:t>
            </a:r>
          </a:p>
          <a:p>
            <a:r>
              <a:rPr lang="en-CA" sz="2000"/>
              <a:t>test([arc(N1,N2,_)|Ns],Coloriage):-</a:t>
            </a:r>
          </a:p>
          <a:p>
            <a:r>
              <a:rPr lang="en-CA" sz="2000"/>
              <a:t>   member((N1,C1),Coloriage), </a:t>
            </a:r>
          </a:p>
          <a:p>
            <a:r>
              <a:rPr lang="en-CA" sz="2000"/>
              <a:t>   member((N2,C2),Coloriage), </a:t>
            </a:r>
          </a:p>
          <a:p>
            <a:r>
              <a:rPr lang="en-CA" sz="2000"/>
              <a:t>   C1\=C2,                 </a:t>
            </a:r>
          </a:p>
          <a:p>
            <a:r>
              <a:rPr lang="en-CA" sz="2000"/>
              <a:t>   test(Ns,Coloriage).</a:t>
            </a:r>
          </a:p>
          <a:p>
            <a:endParaRPr lang="en-CA" sz="2000"/>
          </a:p>
        </p:txBody>
      </p:sp>
    </p:spTree>
    <p:extLst>
      <p:ext uri="{BB962C8B-B14F-4D97-AF65-F5344CB8AC3E}">
        <p14:creationId xmlns:p14="http://schemas.microsoft.com/office/powerpoint/2010/main" val="218507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Coloriage de graphe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574675" y="2133600"/>
            <a:ext cx="85693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coloriage(g([a,b,c,d,e,f],</a:t>
            </a:r>
          </a:p>
          <a:p>
            <a:r>
              <a:rPr lang="en-CA"/>
              <a:t>                      [arc(a,b,3),arc(a,c,5),arc(a,d,7),arc(e,f,1),arc(d,f,6)]),</a:t>
            </a:r>
          </a:p>
          <a:p>
            <a:r>
              <a:rPr lang="en-CA"/>
              <a:t>                   [rouge,bleu,blanc,vert],V).</a:t>
            </a:r>
          </a:p>
          <a:p>
            <a:r>
              <a:rPr lang="en-CA"/>
              <a:t>V = [ (a, rouge), (b, bleu), (c, bleu), (d, bleu), (e, rouge), (f, blanc)] ;</a:t>
            </a:r>
          </a:p>
          <a:p>
            <a:r>
              <a:rPr lang="en-CA"/>
              <a:t>V = [ (a, rouge), (b, bleu), (c, bleu), (d, bleu), (e, rouge), (f, vert)] ;</a:t>
            </a:r>
          </a:p>
          <a:p>
            <a:r>
              <a:rPr lang="en-CA"/>
              <a:t>V = [ (a, rouge), (b, bleu), (c, bleu), (d, bleu), (e, bleu), (f, rouge)];</a:t>
            </a:r>
          </a:p>
          <a:p>
            <a:endParaRPr lang="en-CA"/>
          </a:p>
          <a:p>
            <a:r>
              <a:rPr lang="en-CA"/>
              <a:t>…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14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Labyrinthe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1258888" y="1989138"/>
            <a:ext cx="2751137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/>
              <a:t>connecte(0,1). % depart = 0</a:t>
            </a:r>
          </a:p>
          <a:p>
            <a:r>
              <a:rPr lang="en-CA" sz="1800"/>
              <a:t>connecte(1,2).</a:t>
            </a:r>
          </a:p>
          <a:p>
            <a:r>
              <a:rPr lang="en-CA" sz="1800"/>
              <a:t>connecte(2,6).</a:t>
            </a:r>
          </a:p>
          <a:p>
            <a:r>
              <a:rPr lang="en-CA" sz="1800"/>
              <a:t>connecte(6,5).</a:t>
            </a:r>
          </a:p>
          <a:p>
            <a:r>
              <a:rPr lang="en-CA" sz="1800"/>
              <a:t>connecte(6,7).</a:t>
            </a:r>
          </a:p>
          <a:p>
            <a:r>
              <a:rPr lang="en-CA" sz="1800"/>
              <a:t>connecte(5,4).</a:t>
            </a:r>
          </a:p>
          <a:p>
            <a:r>
              <a:rPr lang="en-CA" sz="1800"/>
              <a:t>connecte(5,9).</a:t>
            </a:r>
          </a:p>
          <a:p>
            <a:r>
              <a:rPr lang="en-CA" sz="1800"/>
              <a:t>connecte(9,8).</a:t>
            </a:r>
          </a:p>
          <a:p>
            <a:r>
              <a:rPr lang="en-CA" sz="1800"/>
              <a:t>connecte(8,12).</a:t>
            </a:r>
          </a:p>
          <a:p>
            <a:r>
              <a:rPr lang="en-CA" sz="1800"/>
              <a:t>connecte(9,10).</a:t>
            </a:r>
          </a:p>
          <a:p>
            <a:r>
              <a:rPr lang="en-CA" sz="1800"/>
              <a:t>connecte(10,11).</a:t>
            </a:r>
          </a:p>
          <a:p>
            <a:r>
              <a:rPr lang="en-CA" sz="1800"/>
              <a:t>connecte(9,13).</a:t>
            </a:r>
          </a:p>
          <a:p>
            <a:r>
              <a:rPr lang="en-CA" sz="1800"/>
              <a:t>connecte(13,14).</a:t>
            </a:r>
          </a:p>
          <a:p>
            <a:r>
              <a:rPr lang="en-CA" sz="1800"/>
              <a:t>connecte(14,15). %fin = 15</a:t>
            </a:r>
          </a:p>
          <a:p>
            <a:endParaRPr lang="en-CA" sz="1800"/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5003800" y="3068638"/>
            <a:ext cx="18780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 0    1     2    3</a:t>
            </a:r>
          </a:p>
          <a:p>
            <a:r>
              <a:rPr lang="en-CA"/>
              <a:t> 4     5    6    7</a:t>
            </a:r>
          </a:p>
          <a:p>
            <a:r>
              <a:rPr lang="en-CA"/>
              <a:t> 8    9   10  11</a:t>
            </a:r>
          </a:p>
          <a:p>
            <a:r>
              <a:rPr lang="en-CA"/>
              <a:t>12  13  14  15</a:t>
            </a:r>
          </a:p>
        </p:txBody>
      </p:sp>
    </p:spTree>
    <p:extLst>
      <p:ext uri="{BB962C8B-B14F-4D97-AF65-F5344CB8AC3E}">
        <p14:creationId xmlns:p14="http://schemas.microsoft.com/office/powerpoint/2010/main" val="110635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Labyrinthe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971550" y="2060575"/>
            <a:ext cx="6122988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successeur(A,B):-connecte(A,B).</a:t>
            </a:r>
          </a:p>
          <a:p>
            <a:r>
              <a:rPr lang="en-CA"/>
              <a:t>successeur(A,B):-connecte(B,A).</a:t>
            </a:r>
          </a:p>
          <a:p>
            <a:r>
              <a:rPr lang="en-CA"/>
              <a:t>but(15).</a:t>
            </a:r>
          </a:p>
          <a:p>
            <a:endParaRPr lang="en-CA"/>
          </a:p>
          <a:p>
            <a:r>
              <a:rPr lang="en-CA"/>
              <a:t>resoudre([Fin|Chemin],[Fin|Chemin]):-but(Fin).</a:t>
            </a:r>
          </a:p>
          <a:p>
            <a:r>
              <a:rPr lang="en-CA"/>
              <a:t>resoudre([Courant|Chemin],Solution):-</a:t>
            </a:r>
          </a:p>
          <a:p>
            <a:r>
              <a:rPr lang="en-CA"/>
              <a:t>   successeur(Courant,Suivant),</a:t>
            </a:r>
          </a:p>
          <a:p>
            <a:r>
              <a:rPr lang="en-CA"/>
              <a:t>   \+member(Suivant,Chemin),write(Suivant),nl,</a:t>
            </a:r>
          </a:p>
          <a:p>
            <a:r>
              <a:rPr lang="en-CA"/>
              <a:t>   resoudre([Suivant,Courant|Chemin],Solution).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249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Labyrinthe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 smtClean="0"/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1108075" y="1916113"/>
            <a:ext cx="2816225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sz="1600"/>
              <a:t>?- resoudre([0],S).</a:t>
            </a:r>
          </a:p>
          <a:p>
            <a:r>
              <a:rPr lang="pt-BR" sz="1600"/>
              <a:t>1</a:t>
            </a:r>
          </a:p>
          <a:p>
            <a:r>
              <a:rPr lang="pt-BR" sz="1600"/>
              <a:t>2</a:t>
            </a:r>
          </a:p>
          <a:p>
            <a:r>
              <a:rPr lang="pt-BR" sz="1600"/>
              <a:t>6</a:t>
            </a:r>
          </a:p>
          <a:p>
            <a:r>
              <a:rPr lang="pt-BR" sz="1600"/>
              <a:t>5</a:t>
            </a:r>
          </a:p>
          <a:p>
            <a:r>
              <a:rPr lang="pt-BR" sz="1600"/>
              <a:t>9</a:t>
            </a:r>
          </a:p>
          <a:p>
            <a:r>
              <a:rPr lang="pt-BR" sz="1600"/>
              <a:t>8</a:t>
            </a:r>
          </a:p>
          <a:p>
            <a:r>
              <a:rPr lang="pt-BR" sz="1600"/>
              <a:t>12</a:t>
            </a:r>
          </a:p>
          <a:p>
            <a:r>
              <a:rPr lang="pt-BR" sz="1600"/>
              <a:t>10</a:t>
            </a:r>
          </a:p>
          <a:p>
            <a:r>
              <a:rPr lang="pt-BR" sz="1600"/>
              <a:t>11</a:t>
            </a:r>
          </a:p>
          <a:p>
            <a:r>
              <a:rPr lang="pt-BR" sz="1600"/>
              <a:t>13</a:t>
            </a:r>
          </a:p>
          <a:p>
            <a:r>
              <a:rPr lang="pt-BR" sz="1600"/>
              <a:t>14</a:t>
            </a:r>
          </a:p>
          <a:p>
            <a:r>
              <a:rPr lang="pt-BR" sz="1600"/>
              <a:t>15</a:t>
            </a:r>
          </a:p>
          <a:p>
            <a:r>
              <a:rPr lang="pt-BR" sz="1600"/>
              <a:t>S = [15, 14, 13, 9, 5, 6, 2, 1, 0] ;</a:t>
            </a:r>
          </a:p>
          <a:p>
            <a:r>
              <a:rPr lang="pt-BR" sz="1600"/>
              <a:t>7</a:t>
            </a:r>
          </a:p>
          <a:p>
            <a:r>
              <a:rPr lang="pt-BR" sz="1600"/>
              <a:t>4</a:t>
            </a:r>
          </a:p>
          <a:p>
            <a:r>
              <a:rPr lang="pt-BR" sz="1600"/>
              <a:t>false.</a:t>
            </a:r>
            <a:endParaRPr lang="en-CA" sz="1600"/>
          </a:p>
        </p:txBody>
      </p:sp>
    </p:spTree>
    <p:extLst>
      <p:ext uri="{BB962C8B-B14F-4D97-AF65-F5344CB8AC3E}">
        <p14:creationId xmlns:p14="http://schemas.microsoft.com/office/powerpoint/2010/main" val="2887788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463</Words>
  <Application>Microsoft Office PowerPoint</Application>
  <PresentationFormat>On-screen Show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Les graphes</vt:lpstr>
      <vt:lpstr>Voisins dans un graphe</vt:lpstr>
      <vt:lpstr>Coloriage de graphe</vt:lpstr>
      <vt:lpstr>Coloriage de graphe</vt:lpstr>
      <vt:lpstr>Labyrinthe</vt:lpstr>
      <vt:lpstr>Labyrinthe</vt:lpstr>
      <vt:lpstr>Labyrinthe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COE Support</cp:lastModifiedBy>
  <cp:revision>18</cp:revision>
  <dcterms:created xsi:type="dcterms:W3CDTF">2014-01-06T17:37:46Z</dcterms:created>
  <dcterms:modified xsi:type="dcterms:W3CDTF">2014-01-06T18:40:33Z</dcterms:modified>
</cp:coreProperties>
</file>