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1"/>
  </p:notes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49B622-96FF-4EFB-BEED-7AB14160CFA5}" type="datetimeFigureOut">
              <a:rPr lang="en-CA" smtClean="0"/>
              <a:t>18/02/2014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B6BDD7-4DF1-472B-B920-752529B1C47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620570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CEB4AE1-F93B-46E7-95A7-46A49764E35C}" type="datetimeFigureOut">
              <a:rPr lang="en-CA" smtClean="0"/>
              <a:t>18/02/2014</a:t>
            </a:fld>
            <a:endParaRPr lang="en-C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18/02/2014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18/02/2014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18/02/2014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18/02/2014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18/02/2014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18/02/2014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18/02/2014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18/02/2014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CEB4AE1-F93B-46E7-95A7-46A49764E35C}" type="datetimeFigureOut">
              <a:rPr lang="en-CA" smtClean="0"/>
              <a:t>18/02/2014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CEB4AE1-F93B-46E7-95A7-46A49764E35C}" type="datetimeFigureOut">
              <a:rPr lang="en-CA" smtClean="0"/>
              <a:t>18/02/2014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CEB4AE1-F93B-46E7-95A7-46A49764E35C}" type="datetimeFigureOut">
              <a:rPr lang="en-CA" smtClean="0"/>
              <a:t>18/02/2014</a:t>
            </a:fld>
            <a:endParaRPr lang="en-C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42A0B1D-E959-46E7-A11E-5B9F567B2AD3}" type="slidenum">
              <a:rPr lang="en-CA" smtClean="0"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Recherche en profondeur</a:t>
            </a:r>
          </a:p>
        </p:txBody>
      </p:sp>
      <p:sp>
        <p:nvSpPr>
          <p:cNvPr id="1126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11268" name="TextBox 4"/>
          <p:cNvSpPr txBox="1">
            <a:spLocks noChangeArrowheads="1"/>
          </p:cNvSpPr>
          <p:nvPr/>
        </p:nvSpPr>
        <p:spPr bwMode="auto">
          <a:xfrm>
            <a:off x="1116013" y="2492375"/>
            <a:ext cx="738028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/>
              <a:t>resoudre(N,[N]) :- but(N).</a:t>
            </a:r>
          </a:p>
          <a:p>
            <a:r>
              <a:rPr lang="pt-BR"/>
              <a:t>resoudre(N,[N | Solution]) :- </a:t>
            </a:r>
          </a:p>
          <a:p>
            <a:r>
              <a:rPr lang="pt-BR"/>
              <a:t>       successeur(N,Nsuivant), resoudre(Nsuivant,Solution).</a:t>
            </a:r>
            <a:endParaRPr lang="en-CA"/>
          </a:p>
        </p:txBody>
      </p:sp>
      <p:sp>
        <p:nvSpPr>
          <p:cNvPr id="11269" name="TextBox 5"/>
          <p:cNvSpPr txBox="1">
            <a:spLocks noChangeArrowheads="1"/>
          </p:cNvSpPr>
          <p:nvPr/>
        </p:nvSpPr>
        <p:spPr bwMode="auto">
          <a:xfrm>
            <a:off x="1116013" y="4652963"/>
            <a:ext cx="74342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 i="1"/>
              <a:t>Il faut donc définir le but et définir les noeuds successeurs.</a:t>
            </a:r>
          </a:p>
        </p:txBody>
      </p:sp>
    </p:spTree>
    <p:extLst>
      <p:ext uri="{BB962C8B-B14F-4D97-AF65-F5344CB8AC3E}">
        <p14:creationId xmlns:p14="http://schemas.microsoft.com/office/powerpoint/2010/main" val="30945308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Les tours de Hanoi</a:t>
            </a:r>
          </a:p>
        </p:txBody>
      </p:sp>
      <p:sp>
        <p:nvSpPr>
          <p:cNvPr id="1229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12292" name="TextBox 4"/>
          <p:cNvSpPr txBox="1">
            <a:spLocks noChangeArrowheads="1"/>
          </p:cNvSpPr>
          <p:nvPr/>
        </p:nvSpPr>
        <p:spPr bwMode="auto">
          <a:xfrm>
            <a:off x="1476375" y="4365625"/>
            <a:ext cx="454025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/>
              <a:t>État initial: [A,B,C] = [[1,2,3],[],[]]</a:t>
            </a:r>
          </a:p>
          <a:p>
            <a:endParaRPr lang="en-CA"/>
          </a:p>
          <a:p>
            <a:r>
              <a:rPr lang="en-CA"/>
              <a:t>but([[],[],_]).</a:t>
            </a:r>
          </a:p>
        </p:txBody>
      </p:sp>
      <p:pic>
        <p:nvPicPr>
          <p:cNvPr id="12293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8538" y="1865313"/>
            <a:ext cx="4645025" cy="2211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16453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CA" smtClean="0"/>
              <a:t>Les tours de Hanoi (mouvements)</a:t>
            </a:r>
          </a:p>
        </p:txBody>
      </p:sp>
      <p:sp>
        <p:nvSpPr>
          <p:cNvPr id="1331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13316" name="TextBox 4"/>
          <p:cNvSpPr txBox="1">
            <a:spLocks noChangeArrowheads="1"/>
          </p:cNvSpPr>
          <p:nvPr/>
        </p:nvSpPr>
        <p:spPr bwMode="auto">
          <a:xfrm>
            <a:off x="1116013" y="2420938"/>
            <a:ext cx="7335837" cy="3046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/>
              <a:t>legal(_,[]).</a:t>
            </a:r>
          </a:p>
          <a:p>
            <a:r>
              <a:rPr lang="en-CA"/>
              <a:t>legal(D1,[D2|_]):- D1&lt;D2.</a:t>
            </a:r>
          </a:p>
          <a:p>
            <a:r>
              <a:rPr lang="fr-FR"/>
              <a:t>successeur([[T|L1],L2,L3],[L1,[T|L2],L3]) :- legal(T,L2). </a:t>
            </a:r>
          </a:p>
          <a:p>
            <a:r>
              <a:rPr lang="fr-FR"/>
              <a:t>successeur([[T|L1],L2,L3],[L1,L2,[T|L3]]) :- legal(T,L3). </a:t>
            </a:r>
          </a:p>
          <a:p>
            <a:r>
              <a:rPr lang="fr-FR"/>
              <a:t>successeur([L1,[T|L2],L3],[[T|L1],L2,L3]) :- legal(T,L1). </a:t>
            </a:r>
          </a:p>
          <a:p>
            <a:r>
              <a:rPr lang="fr-FR"/>
              <a:t>successeur([L1,[T|L2],L3],[L1,L2,[T|L3]]) :- legal(T,L3).</a:t>
            </a:r>
          </a:p>
          <a:p>
            <a:r>
              <a:rPr lang="fr-FR"/>
              <a:t>successeur([L1,L2,[T|L3]],[[T|L1],L2,L3]) :- legal(T,L1). </a:t>
            </a:r>
          </a:p>
          <a:p>
            <a:r>
              <a:rPr lang="fr-FR"/>
              <a:t>successeur([L1,L2,[T|L3]],[L1,[T|L2],L3]) :- legal(T,L2).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709231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Les tours de Hanoi (version 1)</a:t>
            </a:r>
          </a:p>
        </p:txBody>
      </p:sp>
      <p:sp>
        <p:nvSpPr>
          <p:cNvPr id="1433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14340" name="TextBox 4"/>
          <p:cNvSpPr txBox="1">
            <a:spLocks noChangeArrowheads="1"/>
          </p:cNvSpPr>
          <p:nvPr/>
        </p:nvSpPr>
        <p:spPr bwMode="auto">
          <a:xfrm>
            <a:off x="1258888" y="2636838"/>
            <a:ext cx="6489700" cy="3354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/>
              <a:t>but([[],[],_]).</a:t>
            </a:r>
          </a:p>
          <a:p>
            <a:r>
              <a:rPr lang="en-CA"/>
              <a:t>resoudre(E,[E]) :- but(E). </a:t>
            </a:r>
          </a:p>
          <a:p>
            <a:r>
              <a:rPr lang="en-CA"/>
              <a:t>resoudre(E,[E|Solution]) :- successeur(E,Esuivant),</a:t>
            </a:r>
          </a:p>
          <a:p>
            <a:r>
              <a:rPr lang="en-CA"/>
              <a:t>                            resoudre(Esuivant,Solution).</a:t>
            </a:r>
          </a:p>
          <a:p>
            <a:endParaRPr lang="en-CA"/>
          </a:p>
          <a:p>
            <a:endParaRPr lang="en-CA"/>
          </a:p>
          <a:p>
            <a:endParaRPr lang="en-CA"/>
          </a:p>
          <a:p>
            <a:r>
              <a:rPr lang="en-CA"/>
              <a:t>			</a:t>
            </a:r>
            <a:r>
              <a:rPr lang="en-CA" sz="4400" b="1"/>
              <a:t>?!</a:t>
            </a:r>
          </a:p>
        </p:txBody>
      </p:sp>
    </p:spTree>
    <p:extLst>
      <p:ext uri="{BB962C8B-B14F-4D97-AF65-F5344CB8AC3E}">
        <p14:creationId xmlns:p14="http://schemas.microsoft.com/office/powerpoint/2010/main" val="11190829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Les tours de Hanoi (version 2)</a:t>
            </a:r>
          </a:p>
        </p:txBody>
      </p:sp>
      <p:sp>
        <p:nvSpPr>
          <p:cNvPr id="15363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15364" name="TextBox 4"/>
          <p:cNvSpPr txBox="1">
            <a:spLocks noChangeArrowheads="1"/>
          </p:cNvSpPr>
          <p:nvPr/>
        </p:nvSpPr>
        <p:spPr bwMode="auto">
          <a:xfrm>
            <a:off x="395536" y="1700808"/>
            <a:ext cx="7994496" cy="56323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 dirty="0" err="1"/>
              <a:t>resoudre</a:t>
            </a:r>
            <a:r>
              <a:rPr lang="en-CA" dirty="0"/>
              <a:t>(</a:t>
            </a:r>
            <a:r>
              <a:rPr lang="en-CA" dirty="0" err="1"/>
              <a:t>Noeud</a:t>
            </a:r>
            <a:r>
              <a:rPr lang="en-CA" dirty="0" smtClean="0"/>
              <a:t>, Solution</a:t>
            </a:r>
            <a:r>
              <a:rPr lang="en-CA" dirty="0"/>
              <a:t>) :- </a:t>
            </a:r>
            <a:r>
              <a:rPr lang="en-CA" dirty="0" err="1"/>
              <a:t>profondeur</a:t>
            </a:r>
            <a:r>
              <a:rPr lang="en-CA" dirty="0"/>
              <a:t>([], </a:t>
            </a:r>
            <a:r>
              <a:rPr lang="en-CA" dirty="0" err="1"/>
              <a:t>Noeud</a:t>
            </a:r>
            <a:r>
              <a:rPr lang="en-CA" dirty="0" smtClean="0"/>
              <a:t>, Solution),</a:t>
            </a:r>
          </a:p>
          <a:p>
            <a:r>
              <a:rPr lang="en-CA" dirty="0"/>
              <a:t> </a:t>
            </a:r>
            <a:r>
              <a:rPr lang="en-CA" dirty="0" smtClean="0"/>
              <a:t>                                               </a:t>
            </a:r>
            <a:r>
              <a:rPr lang="en-CA" dirty="0" err="1" smtClean="0"/>
              <a:t>montre</a:t>
            </a:r>
            <a:r>
              <a:rPr lang="en-CA" dirty="0" smtClean="0"/>
              <a:t>(Solution)</a:t>
            </a:r>
            <a:r>
              <a:rPr lang="en-CA" dirty="0" smtClean="0"/>
              <a:t>.</a:t>
            </a:r>
            <a:endParaRPr lang="en-CA" dirty="0"/>
          </a:p>
          <a:p>
            <a:r>
              <a:rPr lang="en-CA" dirty="0" err="1"/>
              <a:t>profondeur</a:t>
            </a:r>
            <a:r>
              <a:rPr lang="en-CA" dirty="0"/>
              <a:t>(</a:t>
            </a:r>
            <a:r>
              <a:rPr lang="en-CA" dirty="0" err="1"/>
              <a:t>Chemin</a:t>
            </a:r>
            <a:r>
              <a:rPr lang="en-CA" dirty="0"/>
              <a:t>, </a:t>
            </a:r>
            <a:r>
              <a:rPr lang="en-CA" dirty="0" err="1"/>
              <a:t>Noeud</a:t>
            </a:r>
            <a:r>
              <a:rPr lang="en-CA" dirty="0"/>
              <a:t>,[</a:t>
            </a:r>
            <a:r>
              <a:rPr lang="en-CA" dirty="0" err="1"/>
              <a:t>Noeud</a:t>
            </a:r>
            <a:r>
              <a:rPr lang="en-CA" dirty="0"/>
              <a:t> | </a:t>
            </a:r>
            <a:r>
              <a:rPr lang="en-CA" dirty="0" err="1"/>
              <a:t>Chemin</a:t>
            </a:r>
            <a:r>
              <a:rPr lang="en-CA" dirty="0"/>
              <a:t>]) :- but(</a:t>
            </a:r>
            <a:r>
              <a:rPr lang="en-CA" dirty="0" err="1"/>
              <a:t>Noeud</a:t>
            </a:r>
            <a:r>
              <a:rPr lang="en-CA" dirty="0"/>
              <a:t>).</a:t>
            </a:r>
          </a:p>
          <a:p>
            <a:r>
              <a:rPr lang="en-CA" dirty="0" err="1"/>
              <a:t>profondeur</a:t>
            </a:r>
            <a:r>
              <a:rPr lang="en-CA" dirty="0"/>
              <a:t>(</a:t>
            </a:r>
            <a:r>
              <a:rPr lang="en-CA" dirty="0" err="1"/>
              <a:t>Chemin</a:t>
            </a:r>
            <a:r>
              <a:rPr lang="en-CA" dirty="0"/>
              <a:t>, </a:t>
            </a:r>
            <a:r>
              <a:rPr lang="en-CA" dirty="0" err="1"/>
              <a:t>Noeud</a:t>
            </a:r>
            <a:r>
              <a:rPr lang="en-CA" dirty="0" smtClean="0"/>
              <a:t>, Solution) </a:t>
            </a:r>
            <a:r>
              <a:rPr lang="en-CA" dirty="0"/>
              <a:t>:-</a:t>
            </a:r>
          </a:p>
          <a:p>
            <a:r>
              <a:rPr lang="en-CA" dirty="0"/>
              <a:t>  </a:t>
            </a:r>
            <a:r>
              <a:rPr lang="en-CA" dirty="0" err="1"/>
              <a:t>successeur</a:t>
            </a:r>
            <a:r>
              <a:rPr lang="en-CA" dirty="0"/>
              <a:t>(</a:t>
            </a:r>
            <a:r>
              <a:rPr lang="en-CA" dirty="0" err="1"/>
              <a:t>Noeud</a:t>
            </a:r>
            <a:r>
              <a:rPr lang="en-CA" dirty="0"/>
              <a:t>, </a:t>
            </a:r>
            <a:r>
              <a:rPr lang="en-CA" dirty="0" err="1" smtClean="0"/>
              <a:t>Nsuivant</a:t>
            </a:r>
            <a:r>
              <a:rPr lang="en-CA" dirty="0" smtClean="0"/>
              <a:t>), </a:t>
            </a:r>
            <a:endParaRPr lang="en-CA" dirty="0"/>
          </a:p>
          <a:p>
            <a:r>
              <a:rPr lang="en-CA" dirty="0"/>
              <a:t>  \+</a:t>
            </a:r>
            <a:r>
              <a:rPr lang="en-CA" dirty="0"/>
              <a:t>member(</a:t>
            </a:r>
            <a:r>
              <a:rPr lang="en-CA" dirty="0" err="1"/>
              <a:t>Nsuivant</a:t>
            </a:r>
            <a:r>
              <a:rPr lang="en-CA" dirty="0" smtClean="0"/>
              <a:t>,</a:t>
            </a:r>
            <a:r>
              <a:rPr lang="en-CA" dirty="0"/>
              <a:t> </a:t>
            </a:r>
            <a:r>
              <a:rPr lang="en-CA" dirty="0" err="1"/>
              <a:t>Chemin</a:t>
            </a:r>
            <a:r>
              <a:rPr lang="en-CA" dirty="0"/>
              <a:t>),</a:t>
            </a:r>
            <a:endParaRPr lang="en-CA" dirty="0"/>
          </a:p>
          <a:p>
            <a:r>
              <a:rPr lang="fr-FR" dirty="0"/>
              <a:t>  profondeur</a:t>
            </a:r>
            <a:r>
              <a:rPr lang="fr-FR" dirty="0" smtClean="0"/>
              <a:t>([</a:t>
            </a:r>
            <a:r>
              <a:rPr lang="en-CA" dirty="0" err="1"/>
              <a:t>Nsuivant</a:t>
            </a:r>
            <a:r>
              <a:rPr lang="fr-FR" dirty="0" smtClean="0"/>
              <a:t> </a:t>
            </a:r>
            <a:r>
              <a:rPr lang="fr-FR" dirty="0"/>
              <a:t>| </a:t>
            </a:r>
            <a:r>
              <a:rPr lang="en-CA" dirty="0" err="1"/>
              <a:t>Chemin</a:t>
            </a:r>
            <a:r>
              <a:rPr lang="fr-FR" dirty="0" smtClean="0"/>
              <a:t>], </a:t>
            </a:r>
            <a:r>
              <a:rPr lang="en-CA" dirty="0" err="1"/>
              <a:t>Nsuivant</a:t>
            </a:r>
            <a:r>
              <a:rPr lang="fr-FR" dirty="0" smtClean="0"/>
              <a:t>, Solution).</a:t>
            </a:r>
          </a:p>
          <a:p>
            <a:endParaRPr lang="fr-FR" dirty="0"/>
          </a:p>
          <a:p>
            <a:r>
              <a:rPr lang="en-US" dirty="0" err="1" smtClean="0"/>
              <a:t>voir</a:t>
            </a:r>
            <a:r>
              <a:rPr lang="en-US" dirty="0" smtClean="0"/>
              <a:t>([]).</a:t>
            </a:r>
            <a:endParaRPr lang="en-CA" dirty="0"/>
          </a:p>
          <a:p>
            <a:r>
              <a:rPr lang="en-US" dirty="0" err="1" smtClean="0"/>
              <a:t>voir</a:t>
            </a:r>
            <a:r>
              <a:rPr lang="en-US" dirty="0" smtClean="0"/>
              <a:t>([</a:t>
            </a:r>
            <a:r>
              <a:rPr lang="en-US" dirty="0" err="1" smtClean="0"/>
              <a:t>Noeud|Chemin</a:t>
            </a:r>
            <a:r>
              <a:rPr lang="en-US" dirty="0" smtClean="0"/>
              <a:t>]) </a:t>
            </a:r>
            <a:r>
              <a:rPr lang="en-US" dirty="0"/>
              <a:t>:- </a:t>
            </a:r>
            <a:r>
              <a:rPr lang="en-US" dirty="0" err="1" smtClean="0"/>
              <a:t>voir</a:t>
            </a:r>
            <a:r>
              <a:rPr lang="en-US" dirty="0" smtClean="0"/>
              <a:t>(</a:t>
            </a:r>
            <a:r>
              <a:rPr lang="en-US" dirty="0" err="1" smtClean="0"/>
              <a:t>Chemin</a:t>
            </a:r>
            <a:r>
              <a:rPr lang="en-US" dirty="0" smtClean="0"/>
              <a:t>), </a:t>
            </a:r>
            <a:r>
              <a:rPr lang="en-US" dirty="0" err="1"/>
              <a:t>nl</a:t>
            </a:r>
            <a:r>
              <a:rPr lang="en-US" dirty="0"/>
              <a:t>, </a:t>
            </a:r>
            <a:r>
              <a:rPr lang="en-US" dirty="0" smtClean="0"/>
              <a:t>write(</a:t>
            </a:r>
            <a:r>
              <a:rPr lang="en-US" dirty="0" err="1" smtClean="0"/>
              <a:t>Noeud</a:t>
            </a:r>
            <a:r>
              <a:rPr lang="en-US" dirty="0" smtClean="0"/>
              <a:t>).</a:t>
            </a:r>
            <a:endParaRPr lang="en-CA" dirty="0"/>
          </a:p>
          <a:p>
            <a:endParaRPr lang="fr-FR" dirty="0"/>
          </a:p>
          <a:p>
            <a:r>
              <a:rPr lang="en-CA" dirty="0"/>
              <a:t> </a:t>
            </a:r>
          </a:p>
          <a:p>
            <a:endParaRPr lang="en-CA" dirty="0"/>
          </a:p>
          <a:p>
            <a:r>
              <a:rPr lang="en-CA" dirty="0"/>
              <a:t>			</a:t>
            </a:r>
            <a:endParaRPr lang="en-CA" sz="5400" dirty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903788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Les tours de Hanoi (version 3)</a:t>
            </a:r>
          </a:p>
        </p:txBody>
      </p:sp>
      <p:sp>
        <p:nvSpPr>
          <p:cNvPr id="16387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16388" name="TextBox 4"/>
          <p:cNvSpPr txBox="1">
            <a:spLocks noChangeArrowheads="1"/>
          </p:cNvSpPr>
          <p:nvPr/>
        </p:nvSpPr>
        <p:spPr bwMode="auto">
          <a:xfrm>
            <a:off x="1619250" y="2205038"/>
            <a:ext cx="5510213" cy="2678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 dirty="0" err="1"/>
              <a:t>resoudre</a:t>
            </a:r>
            <a:r>
              <a:rPr lang="en-CA" dirty="0"/>
              <a:t>(E,[E</a:t>
            </a:r>
            <a:r>
              <a:rPr lang="en-CA" dirty="0" smtClean="0"/>
              <a:t>],</a:t>
            </a:r>
            <a:r>
              <a:rPr lang="en-CA" dirty="0"/>
              <a:t>_</a:t>
            </a:r>
            <a:r>
              <a:rPr lang="en-CA" dirty="0" smtClean="0"/>
              <a:t>) </a:t>
            </a:r>
            <a:r>
              <a:rPr lang="en-CA" dirty="0"/>
              <a:t>:- but(E). </a:t>
            </a:r>
          </a:p>
          <a:p>
            <a:r>
              <a:rPr lang="en-CA" dirty="0" err="1"/>
              <a:t>resoudre</a:t>
            </a:r>
            <a:r>
              <a:rPr lang="en-CA" dirty="0"/>
              <a:t>(E,[</a:t>
            </a:r>
            <a:r>
              <a:rPr lang="en-CA" dirty="0" err="1"/>
              <a:t>E|Solution</a:t>
            </a:r>
            <a:r>
              <a:rPr lang="en-CA" dirty="0"/>
              <a:t>],</a:t>
            </a:r>
            <a:r>
              <a:rPr lang="en-CA" dirty="0" err="1"/>
              <a:t>Pmax</a:t>
            </a:r>
            <a:r>
              <a:rPr lang="en-CA" dirty="0"/>
              <a:t>) :- </a:t>
            </a:r>
            <a:r>
              <a:rPr lang="en-CA" dirty="0" err="1"/>
              <a:t>Pmax</a:t>
            </a:r>
            <a:r>
              <a:rPr lang="en-CA" dirty="0"/>
              <a:t>&gt;0, </a:t>
            </a:r>
          </a:p>
          <a:p>
            <a:r>
              <a:rPr lang="en-CA" dirty="0"/>
              <a:t>      </a:t>
            </a:r>
            <a:r>
              <a:rPr lang="en-CA" dirty="0" err="1"/>
              <a:t>successeur</a:t>
            </a:r>
            <a:r>
              <a:rPr lang="en-CA" dirty="0"/>
              <a:t>(</a:t>
            </a:r>
            <a:r>
              <a:rPr lang="en-CA" dirty="0" err="1"/>
              <a:t>E,Esuivant</a:t>
            </a:r>
            <a:r>
              <a:rPr lang="en-CA" dirty="0"/>
              <a:t>),</a:t>
            </a:r>
          </a:p>
          <a:p>
            <a:r>
              <a:rPr lang="en-CA" dirty="0"/>
              <a:t>      Pmax1 is Pmax-1,</a:t>
            </a:r>
          </a:p>
          <a:p>
            <a:r>
              <a:rPr lang="en-CA" dirty="0"/>
              <a:t>      </a:t>
            </a:r>
            <a:r>
              <a:rPr lang="en-CA" dirty="0" err="1"/>
              <a:t>resoudre</a:t>
            </a:r>
            <a:r>
              <a:rPr lang="en-CA" dirty="0"/>
              <a:t>(Esuivant,Solution,Pmax1), </a:t>
            </a:r>
          </a:p>
          <a:p>
            <a:r>
              <a:rPr lang="en-CA" dirty="0"/>
              <a:t>      write(</a:t>
            </a:r>
            <a:r>
              <a:rPr lang="en-CA" dirty="0" err="1"/>
              <a:t>Esuivant</a:t>
            </a:r>
            <a:r>
              <a:rPr lang="en-CA" dirty="0"/>
              <a:t>), </a:t>
            </a:r>
            <a:r>
              <a:rPr lang="en-CA" dirty="0" err="1"/>
              <a:t>nl</a:t>
            </a:r>
            <a:r>
              <a:rPr lang="en-CA" dirty="0"/>
              <a:t>.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0422011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Recherche en largeur</a:t>
            </a:r>
          </a:p>
        </p:txBody>
      </p:sp>
      <p:sp>
        <p:nvSpPr>
          <p:cNvPr id="17411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17412" name="TextBox 6"/>
          <p:cNvSpPr txBox="1">
            <a:spLocks noChangeArrowheads="1"/>
          </p:cNvSpPr>
          <p:nvPr/>
        </p:nvSpPr>
        <p:spPr bwMode="auto">
          <a:xfrm>
            <a:off x="1111250" y="1989138"/>
            <a:ext cx="6122988" cy="3970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 sz="1800" dirty="0" err="1"/>
              <a:t>resoudre</a:t>
            </a:r>
            <a:r>
              <a:rPr lang="en-CA" sz="1800" dirty="0"/>
              <a:t>(Racine, Solution):- </a:t>
            </a:r>
            <a:r>
              <a:rPr lang="en-CA" sz="1800" dirty="0" err="1"/>
              <a:t>largeur</a:t>
            </a:r>
            <a:r>
              <a:rPr lang="en-CA" sz="1800" dirty="0"/>
              <a:t> ([[Racine]],Solution).</a:t>
            </a:r>
          </a:p>
          <a:p>
            <a:r>
              <a:rPr lang="en-CA" sz="1800" dirty="0"/>
              <a:t>% </a:t>
            </a:r>
            <a:r>
              <a:rPr lang="en-CA" sz="1800" dirty="0" err="1"/>
              <a:t>largeur</a:t>
            </a:r>
            <a:r>
              <a:rPr lang="en-CA" sz="1800" dirty="0"/>
              <a:t>(</a:t>
            </a:r>
            <a:r>
              <a:rPr lang="en-CA" sz="1800" dirty="0" err="1"/>
              <a:t>liste</a:t>
            </a:r>
            <a:r>
              <a:rPr lang="en-CA" sz="1800" dirty="0"/>
              <a:t> de </a:t>
            </a:r>
            <a:r>
              <a:rPr lang="en-CA" sz="1800" dirty="0" err="1"/>
              <a:t>chemin</a:t>
            </a:r>
            <a:r>
              <a:rPr lang="en-CA" sz="1800" dirty="0"/>
              <a:t>, solution)</a:t>
            </a:r>
          </a:p>
          <a:p>
            <a:r>
              <a:rPr lang="en-CA" sz="1800" dirty="0" err="1"/>
              <a:t>largeur</a:t>
            </a:r>
            <a:r>
              <a:rPr lang="en-CA" sz="1800" dirty="0"/>
              <a:t>([[</a:t>
            </a:r>
            <a:r>
              <a:rPr lang="en-CA" sz="1800" dirty="0" err="1"/>
              <a:t>Noeud</a:t>
            </a:r>
            <a:r>
              <a:rPr lang="en-CA" sz="1800" dirty="0"/>
              <a:t> | </a:t>
            </a:r>
            <a:r>
              <a:rPr lang="en-CA" sz="1800" dirty="0" err="1"/>
              <a:t>Chemin</a:t>
            </a:r>
            <a:r>
              <a:rPr lang="en-CA" sz="1800" dirty="0"/>
              <a:t>] | _],[</a:t>
            </a:r>
            <a:r>
              <a:rPr lang="en-CA" sz="1800" dirty="0" err="1"/>
              <a:t>Noeud</a:t>
            </a:r>
            <a:r>
              <a:rPr lang="en-CA" sz="1800" dirty="0"/>
              <a:t> | </a:t>
            </a:r>
            <a:r>
              <a:rPr lang="en-CA" sz="1800" dirty="0" err="1"/>
              <a:t>Chemin</a:t>
            </a:r>
            <a:r>
              <a:rPr lang="en-CA" sz="1800" dirty="0"/>
              <a:t>]):- but(</a:t>
            </a:r>
            <a:r>
              <a:rPr lang="en-CA" sz="1800" dirty="0" err="1"/>
              <a:t>Noeud</a:t>
            </a:r>
            <a:r>
              <a:rPr lang="en-CA" sz="1800" dirty="0"/>
              <a:t>).</a:t>
            </a:r>
          </a:p>
          <a:p>
            <a:r>
              <a:rPr lang="en-CA" sz="1800" dirty="0" err="1"/>
              <a:t>largeur</a:t>
            </a:r>
            <a:r>
              <a:rPr lang="en-CA" sz="1800" dirty="0"/>
              <a:t>([</a:t>
            </a:r>
            <a:r>
              <a:rPr lang="en-CA" sz="1800" dirty="0" err="1"/>
              <a:t>Chemin</a:t>
            </a:r>
            <a:r>
              <a:rPr lang="en-CA" sz="1800" dirty="0"/>
              <a:t> | </a:t>
            </a:r>
            <a:r>
              <a:rPr lang="en-CA" sz="1800" dirty="0" err="1"/>
              <a:t>Chemins</a:t>
            </a:r>
            <a:r>
              <a:rPr lang="en-CA" sz="1800" dirty="0"/>
              <a:t>], Solution):-</a:t>
            </a:r>
          </a:p>
          <a:p>
            <a:r>
              <a:rPr lang="en-CA" sz="1800" dirty="0"/>
              <a:t>            </a:t>
            </a:r>
            <a:r>
              <a:rPr lang="en-CA" sz="1800" dirty="0" err="1"/>
              <a:t>etendre</a:t>
            </a:r>
            <a:r>
              <a:rPr lang="en-CA" sz="1800" dirty="0"/>
              <a:t>(</a:t>
            </a:r>
            <a:r>
              <a:rPr lang="en-CA" sz="1800" dirty="0" err="1"/>
              <a:t>Chemin,NChemins</a:t>
            </a:r>
            <a:r>
              <a:rPr lang="en-CA" sz="1800" dirty="0"/>
              <a:t>),</a:t>
            </a:r>
          </a:p>
          <a:p>
            <a:r>
              <a:rPr lang="en-CA" sz="1800" dirty="0"/>
              <a:t>            </a:t>
            </a:r>
            <a:r>
              <a:rPr lang="en-CA" sz="1800" dirty="0" smtClean="0"/>
              <a:t>append</a:t>
            </a:r>
            <a:r>
              <a:rPr lang="en-CA" sz="1800" dirty="0" smtClean="0"/>
              <a:t>(Chemins,NChemins,Chemins1</a:t>
            </a:r>
            <a:r>
              <a:rPr lang="en-CA" sz="1800" dirty="0"/>
              <a:t>),</a:t>
            </a:r>
          </a:p>
          <a:p>
            <a:r>
              <a:rPr lang="en-CA" sz="1800" dirty="0"/>
              <a:t>            </a:t>
            </a:r>
            <a:r>
              <a:rPr lang="en-CA" sz="1800" dirty="0" err="1"/>
              <a:t>largeur</a:t>
            </a:r>
            <a:r>
              <a:rPr lang="en-CA" sz="1800" dirty="0"/>
              <a:t>(Chemins1,Solution).</a:t>
            </a:r>
          </a:p>
          <a:p>
            <a:r>
              <a:rPr lang="en-CA" sz="1800" dirty="0" err="1"/>
              <a:t>etendre</a:t>
            </a:r>
            <a:r>
              <a:rPr lang="en-CA" sz="1800" dirty="0"/>
              <a:t>([</a:t>
            </a:r>
            <a:r>
              <a:rPr lang="en-CA" sz="1800" dirty="0" err="1"/>
              <a:t>Noeud</a:t>
            </a:r>
            <a:r>
              <a:rPr lang="en-CA" sz="1800" dirty="0"/>
              <a:t> | </a:t>
            </a:r>
            <a:r>
              <a:rPr lang="en-CA" sz="1800" dirty="0" err="1"/>
              <a:t>Chemin</a:t>
            </a:r>
            <a:r>
              <a:rPr lang="en-CA" sz="1800" dirty="0"/>
              <a:t>],</a:t>
            </a:r>
            <a:r>
              <a:rPr lang="en-CA" sz="1800" dirty="0" err="1"/>
              <a:t>NChemins</a:t>
            </a:r>
            <a:r>
              <a:rPr lang="en-CA" sz="1800" dirty="0"/>
              <a:t>):-</a:t>
            </a:r>
          </a:p>
          <a:p>
            <a:r>
              <a:rPr lang="en-CA" sz="1800" dirty="0"/>
              <a:t>            </a:t>
            </a:r>
            <a:r>
              <a:rPr lang="en-CA" sz="1800" dirty="0" err="1"/>
              <a:t>bagof</a:t>
            </a:r>
            <a:r>
              <a:rPr lang="en-CA" sz="1800" dirty="0"/>
              <a:t>([</a:t>
            </a:r>
            <a:r>
              <a:rPr lang="en-CA" sz="1800" dirty="0" err="1"/>
              <a:t>NNoeud,Noeud</a:t>
            </a:r>
            <a:r>
              <a:rPr lang="en-CA" sz="1800" dirty="0"/>
              <a:t> | </a:t>
            </a:r>
            <a:r>
              <a:rPr lang="en-CA" sz="1800" dirty="0" err="1"/>
              <a:t>Chemin</a:t>
            </a:r>
            <a:r>
              <a:rPr lang="en-CA" sz="1800" dirty="0"/>
              <a:t>],</a:t>
            </a:r>
          </a:p>
          <a:p>
            <a:r>
              <a:rPr lang="en-CA" sz="1800" dirty="0"/>
              <a:t>              (</a:t>
            </a:r>
            <a:r>
              <a:rPr lang="en-CA" sz="1800" dirty="0" err="1"/>
              <a:t>successeur</a:t>
            </a:r>
            <a:r>
              <a:rPr lang="en-CA" sz="1800" dirty="0"/>
              <a:t>(</a:t>
            </a:r>
            <a:r>
              <a:rPr lang="en-CA" sz="1800" dirty="0" err="1"/>
              <a:t>Noeud,NNoeud</a:t>
            </a:r>
            <a:r>
              <a:rPr lang="en-CA" sz="1800" dirty="0"/>
              <a:t>),</a:t>
            </a:r>
          </a:p>
          <a:p>
            <a:r>
              <a:rPr lang="en-CA" sz="1800" dirty="0"/>
              <a:t>                 \+member(</a:t>
            </a:r>
            <a:r>
              <a:rPr lang="en-CA" sz="1800" dirty="0" err="1"/>
              <a:t>NNoeud</a:t>
            </a:r>
            <a:r>
              <a:rPr lang="en-CA" sz="1800" dirty="0"/>
              <a:t>,[</a:t>
            </a:r>
            <a:r>
              <a:rPr lang="en-CA" sz="1800" dirty="0" err="1"/>
              <a:t>Noeud</a:t>
            </a:r>
            <a:r>
              <a:rPr lang="en-CA" sz="1800" dirty="0"/>
              <a:t> | </a:t>
            </a:r>
            <a:r>
              <a:rPr lang="en-CA" sz="1800" dirty="0" err="1"/>
              <a:t>Chemin</a:t>
            </a:r>
            <a:r>
              <a:rPr lang="en-CA" sz="1800" dirty="0"/>
              <a:t>])),</a:t>
            </a:r>
          </a:p>
          <a:p>
            <a:r>
              <a:rPr lang="en-CA" sz="1800" dirty="0"/>
              <a:t>                 </a:t>
            </a:r>
            <a:r>
              <a:rPr lang="en-CA" sz="1800" dirty="0" err="1"/>
              <a:t>NChemins</a:t>
            </a:r>
            <a:r>
              <a:rPr lang="en-CA" sz="1800" dirty="0"/>
              <a:t>),</a:t>
            </a:r>
          </a:p>
          <a:p>
            <a:r>
              <a:rPr lang="en-CA" sz="1800" dirty="0"/>
              <a:t>            !.</a:t>
            </a:r>
          </a:p>
          <a:p>
            <a:r>
              <a:rPr lang="en-CA" sz="1800" dirty="0" err="1"/>
              <a:t>etendre</a:t>
            </a:r>
            <a:r>
              <a:rPr lang="en-CA" sz="1800" dirty="0"/>
              <a:t>(</a:t>
            </a:r>
            <a:r>
              <a:rPr lang="en-CA" sz="1800" dirty="0" err="1"/>
              <a:t>Chemin</a:t>
            </a:r>
            <a:r>
              <a:rPr lang="en-CA" sz="1800" dirty="0"/>
              <a:t>,[]).</a:t>
            </a:r>
          </a:p>
        </p:txBody>
      </p:sp>
    </p:spTree>
    <p:extLst>
      <p:ext uri="{BB962C8B-B14F-4D97-AF65-F5344CB8AC3E}">
        <p14:creationId xmlns:p14="http://schemas.microsoft.com/office/powerpoint/2010/main" val="24921840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Les tours de Hanoi (version 4)</a:t>
            </a:r>
          </a:p>
        </p:txBody>
      </p:sp>
      <p:sp>
        <p:nvSpPr>
          <p:cNvPr id="18435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18436" name="TextBox 4"/>
          <p:cNvSpPr txBox="1">
            <a:spLocks noChangeArrowheads="1"/>
          </p:cNvSpPr>
          <p:nvPr/>
        </p:nvSpPr>
        <p:spPr bwMode="auto">
          <a:xfrm>
            <a:off x="684213" y="2370138"/>
            <a:ext cx="7610475" cy="1938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CA" sz="2000"/>
              <a:t>?- successeur([[1,2,3],[],[]],S).</a:t>
            </a:r>
          </a:p>
          <a:p>
            <a:r>
              <a:rPr lang="en-CA" sz="2000"/>
              <a:t>S = [[2, 3], [1], []] ;</a:t>
            </a:r>
          </a:p>
          <a:p>
            <a:r>
              <a:rPr lang="en-CA" sz="2000"/>
              <a:t>S = [[2, 3], [], [1]] ;</a:t>
            </a:r>
          </a:p>
          <a:p>
            <a:endParaRPr lang="en-CA" sz="2000"/>
          </a:p>
          <a:p>
            <a:r>
              <a:rPr lang="en-CA" sz="2000"/>
              <a:t>?- etendre([[[1,2,3],[],[]]],S).</a:t>
            </a:r>
          </a:p>
          <a:p>
            <a:r>
              <a:rPr lang="en-CA" sz="2000"/>
              <a:t>S = [[[[2, 3], [1], []], [[1, 2, 3], [], []]], [[[2, 3], [], [1]], [[1, 2, 3], [], []]]].</a:t>
            </a:r>
          </a:p>
        </p:txBody>
      </p:sp>
    </p:spTree>
    <p:extLst>
      <p:ext uri="{BB962C8B-B14F-4D97-AF65-F5344CB8AC3E}">
        <p14:creationId xmlns:p14="http://schemas.microsoft.com/office/powerpoint/2010/main" val="19730454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Les tours de Hanoi (version 4)</a:t>
            </a:r>
          </a:p>
        </p:txBody>
      </p:sp>
      <p:sp>
        <p:nvSpPr>
          <p:cNvPr id="19459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 sz="1000" dirty="0" smtClean="0"/>
              <a:t>CSI2520</a:t>
            </a:r>
          </a:p>
        </p:txBody>
      </p:sp>
      <p:sp>
        <p:nvSpPr>
          <p:cNvPr id="19460" name="TextBox 4"/>
          <p:cNvSpPr txBox="1">
            <a:spLocks noChangeArrowheads="1"/>
          </p:cNvSpPr>
          <p:nvPr/>
        </p:nvSpPr>
        <p:spPr bwMode="auto">
          <a:xfrm>
            <a:off x="1033463" y="2133600"/>
            <a:ext cx="7394575" cy="387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fr-FR"/>
              <a:t>resoudre(Racine, Solution):- largeur([[Racine]],Solution),</a:t>
            </a:r>
          </a:p>
          <a:p>
            <a:r>
              <a:rPr lang="en-CA"/>
              <a:t>                             voir(Solution).</a:t>
            </a:r>
          </a:p>
          <a:p>
            <a:r>
              <a:rPr lang="en-CA"/>
              <a:t>voir([]).</a:t>
            </a:r>
          </a:p>
          <a:p>
            <a:r>
              <a:rPr lang="fr-FR"/>
              <a:t>voir([Noeud|Chemin]) :- voir(Chemin), nl, write(Noeud). .</a:t>
            </a:r>
          </a:p>
          <a:p>
            <a:endParaRPr lang="en-CA"/>
          </a:p>
          <a:p>
            <a:r>
              <a:rPr lang="en-CA" sz="1400"/>
              <a:t>?- resoudre([[1,2,3],[],[]],S).</a:t>
            </a:r>
          </a:p>
          <a:p>
            <a:r>
              <a:rPr lang="en-CA" sz="1400"/>
              <a:t>[[1,2,3],[],[]]</a:t>
            </a:r>
          </a:p>
          <a:p>
            <a:r>
              <a:rPr lang="en-CA" sz="1400"/>
              <a:t>[[2,3],[],[1]]</a:t>
            </a:r>
          </a:p>
          <a:p>
            <a:r>
              <a:rPr lang="en-CA" sz="1400"/>
              <a:t>[[3],[2],[1]]</a:t>
            </a:r>
          </a:p>
          <a:p>
            <a:r>
              <a:rPr lang="en-CA" sz="1400"/>
              <a:t>[[3],[1,2],[]]</a:t>
            </a:r>
          </a:p>
          <a:p>
            <a:r>
              <a:rPr lang="en-CA" sz="1400"/>
              <a:t>[[],[1,2],[3]]</a:t>
            </a:r>
          </a:p>
          <a:p>
            <a:r>
              <a:rPr lang="en-CA" sz="1400"/>
              <a:t>[[1],[2],[3]]</a:t>
            </a:r>
          </a:p>
          <a:p>
            <a:r>
              <a:rPr lang="en-CA" sz="1400"/>
              <a:t>[[1],[],[2,3]]</a:t>
            </a:r>
          </a:p>
          <a:p>
            <a:r>
              <a:rPr lang="en-CA" sz="1400"/>
              <a:t>[[],[],[1,2,3]]</a:t>
            </a:r>
          </a:p>
        </p:txBody>
      </p:sp>
    </p:spTree>
    <p:extLst>
      <p:ext uri="{BB962C8B-B14F-4D97-AF65-F5344CB8AC3E}">
        <p14:creationId xmlns:p14="http://schemas.microsoft.com/office/powerpoint/2010/main" val="3378005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73</TotalTime>
  <Words>554</Words>
  <Application>Microsoft Office PowerPoint</Application>
  <PresentationFormat>On-screen Show (4:3)</PresentationFormat>
  <Paragraphs>95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Recherche en profondeur</vt:lpstr>
      <vt:lpstr>Les tours de Hanoi</vt:lpstr>
      <vt:lpstr>Les tours de Hanoi (mouvements)</vt:lpstr>
      <vt:lpstr>Les tours de Hanoi (version 1)</vt:lpstr>
      <vt:lpstr>Les tours de Hanoi (version 2)</vt:lpstr>
      <vt:lpstr>Les tours de Hanoi (version 3)</vt:lpstr>
      <vt:lpstr>Recherche en largeur</vt:lpstr>
      <vt:lpstr>Les tours de Hanoi (version 4)</vt:lpstr>
      <vt:lpstr>Les tours de Hanoi (version 4)</vt:lpstr>
    </vt:vector>
  </TitlesOfParts>
  <Company>University of Ottawa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Arbre de recherche</dc:title>
  <dc:creator>COE Support</dc:creator>
  <cp:lastModifiedBy>uOttawa Employee</cp:lastModifiedBy>
  <cp:revision>18</cp:revision>
  <dcterms:created xsi:type="dcterms:W3CDTF">2014-01-06T17:37:46Z</dcterms:created>
  <dcterms:modified xsi:type="dcterms:W3CDTF">2014-02-18T16:26:52Z</dcterms:modified>
</cp:coreProperties>
</file>