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75FFC6-17AF-4989-81FE-EF38D87FBD40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13/02/2015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nombres</a:t>
            </a:r>
            <a:r>
              <a:rPr lang="en-CA" dirty="0" smtClean="0"/>
              <a:t> premiers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But: </a:t>
            </a:r>
          </a:p>
          <a:p>
            <a:pPr lvl="1"/>
            <a:r>
              <a:rPr lang="fr-FR" dirty="0" smtClean="0"/>
              <a:t>trouver tous </a:t>
            </a:r>
            <a:r>
              <a:rPr lang="fr-FR" dirty="0" smtClean="0"/>
              <a:t>les nombres premiers de 1 à N</a:t>
            </a:r>
          </a:p>
          <a:p>
            <a:r>
              <a:rPr lang="fr-FR" dirty="0" smtClean="0"/>
              <a:t>Crible d'Ératosthène:</a:t>
            </a:r>
            <a:endParaRPr lang="en-CA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CA" dirty="0" err="1" smtClean="0"/>
              <a:t>Générer</a:t>
            </a:r>
            <a:r>
              <a:rPr lang="en-CA" dirty="0" smtClean="0"/>
              <a:t> </a:t>
            </a:r>
            <a:r>
              <a:rPr lang="en-CA" dirty="0" err="1" smtClean="0"/>
              <a:t>tous</a:t>
            </a:r>
            <a:r>
              <a:rPr lang="en-CA" dirty="0" smtClean="0"/>
              <a:t> les </a:t>
            </a:r>
            <a:r>
              <a:rPr lang="en-CA" dirty="0" err="1" smtClean="0"/>
              <a:t>entiers</a:t>
            </a:r>
            <a:r>
              <a:rPr lang="en-CA" dirty="0" smtClean="0"/>
              <a:t> de 2 à N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CA" dirty="0" err="1" smtClean="0"/>
              <a:t>Supprimer</a:t>
            </a:r>
            <a:r>
              <a:rPr lang="en-CA" dirty="0" smtClean="0"/>
              <a:t> </a:t>
            </a:r>
            <a:r>
              <a:rPr lang="en-CA" dirty="0" err="1" smtClean="0"/>
              <a:t>tous</a:t>
            </a:r>
            <a:r>
              <a:rPr lang="en-CA" dirty="0" smtClean="0"/>
              <a:t> les multiples de 2, de 3, de 4, etc</a:t>
            </a:r>
            <a:r>
              <a:rPr lang="en-CA" dirty="0" smtClean="0"/>
              <a:t>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CA" dirty="0" err="1" smtClean="0"/>
              <a:t>Arr</a:t>
            </a:r>
            <a:r>
              <a:rPr lang="en-CA" dirty="0" err="1" smtClean="0"/>
              <a:t>êter</a:t>
            </a:r>
            <a:r>
              <a:rPr lang="en-CA" dirty="0" smtClean="0"/>
              <a:t> </a:t>
            </a:r>
            <a:r>
              <a:rPr lang="en-CA" dirty="0" err="1" smtClean="0"/>
              <a:t>lorsque</a:t>
            </a:r>
            <a:r>
              <a:rPr lang="en-CA" dirty="0" smtClean="0"/>
              <a:t> </a:t>
            </a:r>
            <a:r>
              <a:rPr lang="en-CA" dirty="0" smtClean="0"/>
              <a:t>le </a:t>
            </a:r>
            <a:r>
              <a:rPr lang="en-CA" dirty="0" err="1" smtClean="0"/>
              <a:t>carré</a:t>
            </a:r>
            <a:r>
              <a:rPr lang="en-CA" dirty="0" smtClean="0"/>
              <a:t> du plus petit </a:t>
            </a:r>
            <a:r>
              <a:rPr lang="en-CA" dirty="0" err="1" smtClean="0"/>
              <a:t>entier</a:t>
            </a:r>
            <a:r>
              <a:rPr lang="en-CA" dirty="0" smtClean="0"/>
              <a:t> non </a:t>
            </a:r>
            <a:r>
              <a:rPr lang="en-CA" dirty="0" err="1" smtClean="0"/>
              <a:t>traité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supérieur</a:t>
            </a:r>
            <a:r>
              <a:rPr lang="en-CA" dirty="0" smtClean="0"/>
              <a:t> au </a:t>
            </a:r>
            <a:r>
              <a:rPr lang="en-CA" dirty="0" smtClean="0"/>
              <a:t>grand </a:t>
            </a:r>
            <a:r>
              <a:rPr lang="en-CA" dirty="0" err="1" smtClean="0"/>
              <a:t>entier</a:t>
            </a:r>
            <a:r>
              <a:rPr lang="en-CA" dirty="0" smtClean="0"/>
              <a:t> de la </a:t>
            </a:r>
            <a:r>
              <a:rPr lang="en-CA" dirty="0" err="1" smtClean="0"/>
              <a:t>liste</a:t>
            </a:r>
            <a:r>
              <a:rPr lang="en-CA" dirty="0" smtClean="0"/>
              <a:t>.</a:t>
            </a:r>
            <a:endParaRPr lang="en-CA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324147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522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1619250" y="1989138"/>
            <a:ext cx="4805363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age(vincent,8).</a:t>
            </a:r>
          </a:p>
          <a:p>
            <a:r>
              <a:rPr lang="en-CA"/>
              <a:t>age(melodie,4).</a:t>
            </a:r>
          </a:p>
          <a:p>
            <a:r>
              <a:rPr lang="en-CA"/>
              <a:t>age(patrick,3).</a:t>
            </a:r>
          </a:p>
          <a:p>
            <a:r>
              <a:rPr lang="en-CA"/>
              <a:t>age(ahmed,7).</a:t>
            </a:r>
          </a:p>
          <a:p>
            <a:r>
              <a:rPr lang="en-CA"/>
              <a:t>age(eddie,4).</a:t>
            </a:r>
          </a:p>
          <a:p>
            <a:r>
              <a:rPr lang="en-CA"/>
              <a:t>% setof(A,N^age(N,A),B).</a:t>
            </a:r>
          </a:p>
          <a:p>
            <a:r>
              <a:rPr lang="en-CA"/>
              <a:t>% setof(A,N^age(N,A),[T|Q]).</a:t>
            </a:r>
          </a:p>
          <a:p>
            <a:r>
              <a:rPr lang="en-CA"/>
              <a:t>% setof(A,N^age(N,A),[T|_]).</a:t>
            </a:r>
          </a:p>
          <a:p>
            <a:r>
              <a:rPr lang="en-CA"/>
              <a:t>% setof([A,N],age(N,A),[[_,J]|_]).</a:t>
            </a:r>
          </a:p>
          <a:p>
            <a:r>
              <a:rPr lang="en-CA"/>
              <a:t>% age(P,A1),\+((age(_,A2),A2&lt;A1)).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074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nombres</a:t>
            </a:r>
            <a:r>
              <a:rPr lang="en-CA" dirty="0" smtClean="0"/>
              <a:t> premiers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1042988" y="1844675"/>
            <a:ext cx="55149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600" dirty="0" err="1"/>
              <a:t>genereListe</a:t>
            </a:r>
            <a:r>
              <a:rPr lang="en-CA" sz="1600" dirty="0"/>
              <a:t>(0,[]).</a:t>
            </a:r>
          </a:p>
          <a:p>
            <a:r>
              <a:rPr lang="en-CA" sz="1600" dirty="0" err="1"/>
              <a:t>genereListe</a:t>
            </a:r>
            <a:r>
              <a:rPr lang="en-CA" sz="1600" dirty="0"/>
              <a:t>(N,[N|Xs]):- N &gt; 0,</a:t>
            </a:r>
          </a:p>
          <a:p>
            <a:r>
              <a:rPr lang="en-CA" sz="1600" dirty="0"/>
              <a:t>                    N1 is N-1,genereListe(N1,Xs).</a:t>
            </a:r>
          </a:p>
          <a:p>
            <a:endParaRPr lang="en-CA" sz="1600" dirty="0"/>
          </a:p>
          <a:p>
            <a:r>
              <a:rPr lang="en-CA" sz="1600" dirty="0" err="1"/>
              <a:t>retireMultiple</a:t>
            </a:r>
            <a:r>
              <a:rPr lang="en-CA" sz="1600" dirty="0"/>
              <a:t>(X,[],[]).</a:t>
            </a:r>
          </a:p>
          <a:p>
            <a:r>
              <a:rPr lang="en-CA" sz="1600" dirty="0" err="1"/>
              <a:t>retireMultiple</a:t>
            </a:r>
            <a:r>
              <a:rPr lang="en-CA" sz="1600" dirty="0"/>
              <a:t>(X,[T|Q],</a:t>
            </a:r>
            <a:r>
              <a:rPr lang="en-CA" sz="1600" dirty="0" err="1"/>
              <a:t>Resultat</a:t>
            </a:r>
            <a:r>
              <a:rPr lang="en-CA" sz="1600" dirty="0"/>
              <a:t>) :- T&gt;X,</a:t>
            </a:r>
          </a:p>
          <a:p>
            <a:r>
              <a:rPr lang="fr-FR" sz="1600" dirty="0"/>
              <a:t>    T </a:t>
            </a:r>
            <a:r>
              <a:rPr lang="fr-FR" sz="1600" dirty="0" err="1"/>
              <a:t>mod</a:t>
            </a:r>
            <a:r>
              <a:rPr lang="fr-FR" sz="1600" dirty="0"/>
              <a:t> X =:= 0, </a:t>
            </a:r>
            <a:r>
              <a:rPr lang="fr-FR" sz="1600" dirty="0" err="1"/>
              <a:t>retireMultiple</a:t>
            </a:r>
            <a:r>
              <a:rPr lang="fr-FR" sz="1600" dirty="0"/>
              <a:t>(</a:t>
            </a:r>
            <a:r>
              <a:rPr lang="fr-FR" sz="1600" dirty="0" err="1"/>
              <a:t>X,Q,Resultat</a:t>
            </a:r>
            <a:r>
              <a:rPr lang="fr-FR" sz="1600" dirty="0"/>
              <a:t>),!.</a:t>
            </a:r>
          </a:p>
          <a:p>
            <a:r>
              <a:rPr lang="en-CA" sz="1600" dirty="0" err="1"/>
              <a:t>retireMultiple</a:t>
            </a:r>
            <a:r>
              <a:rPr lang="en-CA" sz="1600" dirty="0"/>
              <a:t>(X,[T|Q],[</a:t>
            </a:r>
            <a:r>
              <a:rPr lang="en-CA" sz="1600" dirty="0" err="1"/>
              <a:t>T|Resultat</a:t>
            </a:r>
            <a:r>
              <a:rPr lang="en-CA" sz="1600" dirty="0"/>
              <a:t>]) :-</a:t>
            </a:r>
          </a:p>
          <a:p>
            <a:r>
              <a:rPr lang="en-CA" sz="1600" dirty="0"/>
              <a:t>    </a:t>
            </a:r>
            <a:r>
              <a:rPr lang="en-CA" sz="1600" dirty="0" err="1"/>
              <a:t>retireMultiple</a:t>
            </a:r>
            <a:r>
              <a:rPr lang="en-CA" sz="1600" dirty="0"/>
              <a:t>(</a:t>
            </a:r>
            <a:r>
              <a:rPr lang="en-CA" sz="1600" dirty="0" err="1"/>
              <a:t>X,Q,Resultat</a:t>
            </a:r>
            <a:r>
              <a:rPr lang="en-CA" sz="1600" dirty="0"/>
              <a:t>).</a:t>
            </a:r>
          </a:p>
          <a:p>
            <a:endParaRPr lang="en-CA" sz="1600" dirty="0"/>
          </a:p>
          <a:p>
            <a:r>
              <a:rPr lang="en-CA" sz="1600" dirty="0" err="1"/>
              <a:t>retireTousLesMultiples</a:t>
            </a:r>
            <a:r>
              <a:rPr lang="en-CA" sz="1600" dirty="0"/>
              <a:t>(N,[],[]).</a:t>
            </a:r>
          </a:p>
          <a:p>
            <a:r>
              <a:rPr lang="en-CA" sz="1600" dirty="0" err="1"/>
              <a:t>retireTousLesMultiples</a:t>
            </a:r>
            <a:r>
              <a:rPr lang="en-CA" sz="1600" dirty="0"/>
              <a:t>(1,L,L).</a:t>
            </a:r>
          </a:p>
          <a:p>
            <a:r>
              <a:rPr lang="en-CA" sz="1600" dirty="0" err="1"/>
              <a:t>retireTousLesMultiples</a:t>
            </a:r>
            <a:r>
              <a:rPr lang="en-CA" sz="1600" dirty="0"/>
              <a:t>(</a:t>
            </a:r>
            <a:r>
              <a:rPr lang="en-CA" sz="1600" dirty="0" err="1"/>
              <a:t>N,Li,L</a:t>
            </a:r>
            <a:r>
              <a:rPr lang="en-CA" sz="1600" dirty="0"/>
              <a:t>):- N&gt;1, </a:t>
            </a:r>
            <a:r>
              <a:rPr lang="en-CA" sz="1600" dirty="0" err="1"/>
              <a:t>retireMultiple</a:t>
            </a:r>
            <a:r>
              <a:rPr lang="en-CA" sz="1600" dirty="0"/>
              <a:t>(</a:t>
            </a:r>
            <a:r>
              <a:rPr lang="en-CA" sz="1600" dirty="0" err="1"/>
              <a:t>N,Li,LL</a:t>
            </a:r>
            <a:r>
              <a:rPr lang="en-CA" sz="1600" dirty="0"/>
              <a:t>), </a:t>
            </a:r>
          </a:p>
          <a:p>
            <a:r>
              <a:rPr lang="en-CA" sz="1600" dirty="0"/>
              <a:t>                   N1 is N-1, </a:t>
            </a:r>
            <a:r>
              <a:rPr lang="en-CA" sz="1600" dirty="0" err="1"/>
              <a:t>retireTousLesMultiples</a:t>
            </a:r>
            <a:r>
              <a:rPr lang="en-CA" sz="1600" dirty="0"/>
              <a:t>(N1,LL,L).</a:t>
            </a:r>
          </a:p>
          <a:p>
            <a:endParaRPr lang="en-CA" sz="1600" dirty="0"/>
          </a:p>
          <a:p>
            <a:r>
              <a:rPr lang="en-CA" sz="1600" dirty="0"/>
              <a:t>premiers(N,L):- </a:t>
            </a:r>
            <a:r>
              <a:rPr lang="en-CA" sz="1600" dirty="0" err="1"/>
              <a:t>genereListe</a:t>
            </a:r>
            <a:r>
              <a:rPr lang="en-CA" sz="1600" dirty="0"/>
              <a:t>(</a:t>
            </a:r>
            <a:r>
              <a:rPr lang="en-CA" sz="1600" dirty="0" err="1"/>
              <a:t>N,Li</a:t>
            </a:r>
            <a:r>
              <a:rPr lang="en-CA" sz="1600" dirty="0"/>
              <a:t>), </a:t>
            </a:r>
          </a:p>
          <a:p>
            <a:r>
              <a:rPr lang="en-CA" sz="1600" dirty="0"/>
              <a:t>                </a:t>
            </a:r>
            <a:r>
              <a:rPr lang="en-CA" sz="1600" dirty="0" err="1"/>
              <a:t>retireTousLesMultiples</a:t>
            </a:r>
            <a:r>
              <a:rPr lang="en-CA" sz="1600" dirty="0"/>
              <a:t>(</a:t>
            </a:r>
            <a:r>
              <a:rPr lang="en-CA" sz="1600" dirty="0" err="1"/>
              <a:t>N,Li,L</a:t>
            </a:r>
            <a:r>
              <a:rPr lang="en-CA" sz="1600" dirty="0"/>
              <a:t>).</a:t>
            </a:r>
          </a:p>
          <a:p>
            <a:endParaRPr lang="en-CA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1412776"/>
            <a:ext cx="7691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/>
              <a:t>Seules</a:t>
            </a:r>
            <a:r>
              <a:rPr lang="en-CA" i="1" dirty="0" smtClean="0"/>
              <a:t> les </a:t>
            </a:r>
            <a:r>
              <a:rPr lang="en-CA" i="1" dirty="0" err="1" smtClean="0"/>
              <a:t>règles</a:t>
            </a:r>
            <a:r>
              <a:rPr lang="en-CA" i="1" dirty="0" smtClean="0"/>
              <a:t> 1. et 2. du </a:t>
            </a:r>
            <a:r>
              <a:rPr lang="en-CA" i="1" dirty="0" err="1" smtClean="0"/>
              <a:t>crible</a:t>
            </a:r>
            <a:r>
              <a:rPr lang="en-CA" i="1" dirty="0" smtClean="0"/>
              <a:t> </a:t>
            </a:r>
            <a:r>
              <a:rPr lang="en-CA" i="1" dirty="0" err="1" smtClean="0"/>
              <a:t>d’Ératosthène</a:t>
            </a:r>
            <a:r>
              <a:rPr lang="en-CA" i="1" dirty="0" smtClean="0"/>
              <a:t> </a:t>
            </a:r>
            <a:r>
              <a:rPr lang="en-CA" i="1" dirty="0" err="1" smtClean="0"/>
              <a:t>sont</a:t>
            </a:r>
            <a:r>
              <a:rPr lang="en-CA" i="1" dirty="0" smtClean="0"/>
              <a:t> </a:t>
            </a:r>
            <a:r>
              <a:rPr lang="en-CA" i="1" dirty="0" err="1" smtClean="0"/>
              <a:t>appliquées</a:t>
            </a:r>
            <a:r>
              <a:rPr lang="en-CA" i="1" dirty="0" smtClean="0"/>
              <a:t> </a:t>
            </a:r>
            <a:r>
              <a:rPr lang="en-CA" i="1" dirty="0" err="1" smtClean="0"/>
              <a:t>ici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82883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du fermier</a:t>
            </a:r>
          </a:p>
        </p:txBody>
      </p:sp>
      <p:sp>
        <p:nvSpPr>
          <p:cNvPr id="450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1258888" y="2708275"/>
            <a:ext cx="59785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% etat(Fermier,Renard,Poule,Blé).</a:t>
            </a:r>
          </a:p>
          <a:p>
            <a:endParaRPr lang="en-CA"/>
          </a:p>
          <a:p>
            <a:r>
              <a:rPr lang="fr-FR"/>
              <a:t>initial(etat([gauche, gauche, gauche, gauche])).</a:t>
            </a:r>
            <a:endParaRPr lang="en-CA"/>
          </a:p>
          <a:p>
            <a:r>
              <a:rPr lang="fr-FR"/>
              <a:t>final(etat([droite, droite, droite, droite])).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074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du fermier</a:t>
            </a:r>
          </a:p>
        </p:txBody>
      </p:sp>
      <p:sp>
        <p:nvSpPr>
          <p:cNvPr id="460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539750" y="2205038"/>
            <a:ext cx="84899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800"/>
              <a:t>traverse(etat([gauche,X,Y,Z]),etat([droite,X,Y,Z]), fermier_traverse).</a:t>
            </a:r>
          </a:p>
          <a:p>
            <a:r>
              <a:rPr lang="fr-FR" sz="1800"/>
              <a:t>traverse(etat([droite,X,Y,Z]),etat([gauche,X,Y,Z]), fermier_revient).</a:t>
            </a:r>
          </a:p>
          <a:p>
            <a:endParaRPr lang="en-CA" sz="1800"/>
          </a:p>
          <a:p>
            <a:r>
              <a:rPr lang="fr-FR" sz="1800"/>
              <a:t>traverse(etat([gauche,X,gauche,Z]),etat([droite,X,droite,Z]), fermier_amene_poule).</a:t>
            </a:r>
          </a:p>
          <a:p>
            <a:r>
              <a:rPr lang="fr-FR" sz="1800"/>
              <a:t>traverse(etat([droite,X,droite,Z]),etat([gauche,X,gauche,Z]), fermier_ramene_poule).</a:t>
            </a:r>
          </a:p>
          <a:p>
            <a:endParaRPr lang="en-CA" sz="1800"/>
          </a:p>
          <a:p>
            <a:r>
              <a:rPr lang="fr-FR" sz="1800"/>
              <a:t>traverse(etat([gauche, gauche, X, Y]),etat([droite, droite, X, Y]), fermier_amene_renard).</a:t>
            </a:r>
          </a:p>
          <a:p>
            <a:r>
              <a:rPr lang="fr-FR" sz="1800"/>
              <a:t>traverse(etat([droite, droite, X, Y]),etat([gauche, gauche, X, Y]), fermier_ramene_renard).</a:t>
            </a:r>
          </a:p>
          <a:p>
            <a:endParaRPr lang="en-CA" sz="1800"/>
          </a:p>
          <a:p>
            <a:r>
              <a:rPr lang="fr-FR" sz="1800"/>
              <a:t>traverse(etat([gauche, X, Y, gauche]),etat([droite, X, Y, droite]), fermier_amene_ble).</a:t>
            </a:r>
          </a:p>
          <a:p>
            <a:r>
              <a:rPr lang="fr-FR" sz="1800"/>
              <a:t>traverse(etat([droite, X, Y, droite]),etat([gauche, X, Y, gauche]), fermier_ramene_ble).</a:t>
            </a:r>
          </a:p>
          <a:p>
            <a:endParaRPr lang="en-CA" sz="1800"/>
          </a:p>
        </p:txBody>
      </p:sp>
    </p:spTree>
    <p:extLst>
      <p:ext uri="{BB962C8B-B14F-4D97-AF65-F5344CB8AC3E}">
        <p14:creationId xmlns:p14="http://schemas.microsoft.com/office/powerpoint/2010/main" val="24183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du fermier</a:t>
            </a:r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1116013" y="2565400"/>
            <a:ext cx="560863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/>
              <a:t>interdit(etat([X, Y, Y, _])) :- X \== Y.</a:t>
            </a:r>
            <a:endParaRPr lang="en-CA"/>
          </a:p>
          <a:p>
            <a:r>
              <a:rPr lang="fr-FR"/>
              <a:t>interdit(etat([X, _, Y, Y])) :- X \== Y.</a:t>
            </a:r>
          </a:p>
          <a:p>
            <a:endParaRPr lang="en-CA"/>
          </a:p>
          <a:p>
            <a:r>
              <a:rPr lang="en-CA"/>
              <a:t>riviere(P) :-</a:t>
            </a:r>
          </a:p>
          <a:p>
            <a:r>
              <a:rPr lang="en-CA"/>
              <a:t>    initial(Depart), final(Arrivee),</a:t>
            </a:r>
          </a:p>
          <a:p>
            <a:r>
              <a:rPr lang="en-CA"/>
              <a:t>    riviere_aux(Depart, Arrivee, [Depart], P).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31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du fermier</a:t>
            </a:r>
          </a:p>
        </p:txBody>
      </p:sp>
      <p:sp>
        <p:nvSpPr>
          <p:cNvPr id="481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1547813" y="2276475"/>
            <a:ext cx="583247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riviere_aux(A,A,_,[]). </a:t>
            </a:r>
          </a:p>
          <a:p>
            <a:endParaRPr lang="en-CA"/>
          </a:p>
          <a:p>
            <a:r>
              <a:rPr lang="en-CA"/>
              <a:t>% V sont les états déjà visitées</a:t>
            </a:r>
          </a:p>
          <a:p>
            <a:r>
              <a:rPr lang="en-CA"/>
              <a:t>riviere_aux(A, B,V, P) :-</a:t>
            </a:r>
          </a:p>
          <a:p>
            <a:r>
              <a:rPr lang="en-CA"/>
              <a:t>    traverse(A,C,Action),</a:t>
            </a:r>
          </a:p>
          <a:p>
            <a:r>
              <a:rPr lang="en-CA"/>
              <a:t>    not(interdit(C)),  </a:t>
            </a:r>
          </a:p>
          <a:p>
            <a:r>
              <a:rPr lang="en-CA"/>
              <a:t>    not(member(C,V)),</a:t>
            </a:r>
          </a:p>
          <a:p>
            <a:r>
              <a:rPr lang="en-CA"/>
              <a:t>    riviere_aux(C,B,[C|V],Plan),</a:t>
            </a:r>
          </a:p>
          <a:p>
            <a:r>
              <a:rPr lang="en-CA"/>
              <a:t>    P = [Action | Plan].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990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 pr</a:t>
            </a:r>
            <a:r>
              <a:rPr lang="fr-CA" smtClean="0"/>
              <a:t>édicat setof</a:t>
            </a:r>
            <a:endParaRPr lang="en-US" smtClean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68313" y="2781300"/>
            <a:ext cx="419258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/>
              <a:t>aime(jean,pomme).</a:t>
            </a:r>
          </a:p>
          <a:p>
            <a:r>
              <a:rPr lang="fr-CA"/>
              <a:t>aime(marie,poire).</a:t>
            </a:r>
          </a:p>
          <a:p>
            <a:endParaRPr lang="fr-CA"/>
          </a:p>
          <a:p>
            <a:r>
              <a:rPr lang="fr-CA"/>
              <a:t>?- setof(</a:t>
            </a:r>
            <a:r>
              <a:rPr lang="en-US"/>
              <a:t>[X,Y],aime(X,Y),L).</a:t>
            </a:r>
          </a:p>
          <a:p>
            <a:r>
              <a:rPr lang="en-US"/>
              <a:t>L=[[jean,pomme],[marie,poire]].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64163" y="2781300"/>
            <a:ext cx="296703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age(pierre,5).</a:t>
            </a:r>
          </a:p>
          <a:p>
            <a:r>
              <a:rPr lang="en-US"/>
              <a:t>age(paul,7).</a:t>
            </a:r>
          </a:p>
          <a:p>
            <a:r>
              <a:rPr lang="en-US"/>
              <a:t>age(henri,5).</a:t>
            </a:r>
          </a:p>
          <a:p>
            <a:endParaRPr lang="en-US"/>
          </a:p>
          <a:p>
            <a:r>
              <a:rPr lang="en-US"/>
              <a:t>?- setof(C,age(C,5),L).</a:t>
            </a:r>
          </a:p>
          <a:p>
            <a:r>
              <a:rPr lang="en-US"/>
              <a:t>L=[henri,pierre].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900113" y="5300663"/>
            <a:ext cx="7356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 dirty="0" err="1"/>
              <a:t>bagof</a:t>
            </a:r>
            <a:r>
              <a:rPr lang="en-US" i="1" dirty="0"/>
              <a:t> </a:t>
            </a:r>
            <a:r>
              <a:rPr lang="en-US" i="1" dirty="0" err="1"/>
              <a:t>est</a:t>
            </a:r>
            <a:r>
              <a:rPr lang="en-US" i="1" dirty="0"/>
              <a:t> </a:t>
            </a:r>
            <a:r>
              <a:rPr lang="en-US" i="1" dirty="0" err="1"/>
              <a:t>similaire</a:t>
            </a:r>
            <a:r>
              <a:rPr lang="en-US" i="1" dirty="0"/>
              <a:t>, </a:t>
            </a:r>
            <a:r>
              <a:rPr lang="en-US" i="1" dirty="0" err="1"/>
              <a:t>sauf</a:t>
            </a:r>
            <a:r>
              <a:rPr lang="en-US" i="1" dirty="0"/>
              <a:t> </a:t>
            </a:r>
            <a:r>
              <a:rPr lang="en-US" i="1" dirty="0" err="1"/>
              <a:t>qu</a:t>
            </a:r>
            <a:r>
              <a:rPr lang="fr-CA" i="1" dirty="0"/>
              <a:t>’il n’élimine pas les répétitions </a:t>
            </a:r>
          </a:p>
          <a:p>
            <a:r>
              <a:rPr lang="fr-CA" i="1" dirty="0"/>
              <a:t>et ne tri pas les éléments.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89267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1116013" y="2060575"/>
            <a:ext cx="152558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bag(2,4,1).</a:t>
            </a:r>
          </a:p>
          <a:p>
            <a:r>
              <a:rPr lang="en-CA"/>
              <a:t>bag(3,5,2).</a:t>
            </a:r>
          </a:p>
          <a:p>
            <a:r>
              <a:rPr lang="en-CA"/>
              <a:t>bag(7,8,2).</a:t>
            </a:r>
          </a:p>
          <a:p>
            <a:r>
              <a:rPr lang="en-CA"/>
              <a:t>bag(4,3,1).</a:t>
            </a:r>
          </a:p>
          <a:p>
            <a:r>
              <a:rPr lang="en-CA"/>
              <a:t>bag(5,2,4).</a:t>
            </a:r>
          </a:p>
          <a:p>
            <a:r>
              <a:rPr lang="en-CA"/>
              <a:t>bag(2,1,4).</a:t>
            </a:r>
          </a:p>
          <a:p>
            <a:r>
              <a:rPr lang="en-CA"/>
              <a:t>bag(2,2,4).</a:t>
            </a:r>
          </a:p>
          <a:p>
            <a:r>
              <a:rPr lang="en-CA"/>
              <a:t>bag(7,3,5).</a:t>
            </a:r>
          </a:p>
          <a:p>
            <a:r>
              <a:rPr lang="en-CA"/>
              <a:t>bag(7,3,3).</a:t>
            </a:r>
          </a:p>
          <a:p>
            <a:endParaRPr lang="en-CA"/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708400" y="2065338"/>
            <a:ext cx="4240213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/>
              <a:t>% </a:t>
            </a:r>
            <a:r>
              <a:rPr lang="en-CA" dirty="0" err="1"/>
              <a:t>bagof</a:t>
            </a:r>
            <a:r>
              <a:rPr lang="en-CA" dirty="0"/>
              <a:t>(</a:t>
            </a:r>
            <a:r>
              <a:rPr lang="en-CA" dirty="0" err="1"/>
              <a:t>Z,bag</a:t>
            </a:r>
            <a:r>
              <a:rPr lang="en-CA" dirty="0"/>
              <a:t>(X,Y,Z),B).</a:t>
            </a:r>
          </a:p>
          <a:p>
            <a:r>
              <a:rPr lang="en-CA" dirty="0"/>
              <a:t>% </a:t>
            </a:r>
            <a:r>
              <a:rPr lang="en-CA" dirty="0" err="1"/>
              <a:t>bagof</a:t>
            </a:r>
            <a:r>
              <a:rPr lang="en-CA" dirty="0"/>
              <a:t>(Z,(bag(X,Y,Z),Z&gt;2),B).</a:t>
            </a:r>
          </a:p>
          <a:p>
            <a:r>
              <a:rPr lang="en-CA" dirty="0"/>
              <a:t>% </a:t>
            </a:r>
            <a:r>
              <a:rPr lang="en-CA" dirty="0" err="1" smtClean="0"/>
              <a:t>bagof</a:t>
            </a:r>
            <a:r>
              <a:rPr lang="en-CA" dirty="0" smtClean="0"/>
              <a:t>(</a:t>
            </a:r>
            <a:r>
              <a:rPr lang="en-CA" dirty="0" err="1" smtClean="0"/>
              <a:t>Z,X^bag</a:t>
            </a:r>
            <a:r>
              <a:rPr lang="en-CA" dirty="0" smtClean="0"/>
              <a:t>(X,Y,Z),</a:t>
            </a:r>
            <a:r>
              <a:rPr lang="en-CA" dirty="0"/>
              <a:t>B).</a:t>
            </a:r>
          </a:p>
          <a:p>
            <a:r>
              <a:rPr lang="en-CA" dirty="0"/>
              <a:t>% </a:t>
            </a:r>
            <a:r>
              <a:rPr lang="en-CA" dirty="0" err="1" smtClean="0"/>
              <a:t>setof</a:t>
            </a:r>
            <a:r>
              <a:rPr lang="en-CA" dirty="0" smtClean="0"/>
              <a:t>(</a:t>
            </a:r>
            <a:r>
              <a:rPr lang="en-CA" dirty="0" err="1" smtClean="0"/>
              <a:t>Z,X^bag</a:t>
            </a:r>
            <a:r>
              <a:rPr lang="en-CA" dirty="0" smtClean="0"/>
              <a:t>(X,Y,Z),</a:t>
            </a:r>
            <a:r>
              <a:rPr lang="en-CA" dirty="0"/>
              <a:t>B).</a:t>
            </a:r>
          </a:p>
          <a:p>
            <a:r>
              <a:rPr lang="en-CA" dirty="0"/>
              <a:t>% </a:t>
            </a:r>
            <a:r>
              <a:rPr lang="en-CA" dirty="0" err="1" smtClean="0"/>
              <a:t>bagof</a:t>
            </a:r>
            <a:r>
              <a:rPr lang="en-CA" dirty="0" smtClean="0"/>
              <a:t>(</a:t>
            </a:r>
            <a:r>
              <a:rPr lang="en-CA" dirty="0" err="1" smtClean="0"/>
              <a:t>Z,X^Y^bag</a:t>
            </a:r>
            <a:r>
              <a:rPr lang="en-CA" dirty="0" smtClean="0"/>
              <a:t>(X,Y,Z),</a:t>
            </a:r>
            <a:r>
              <a:rPr lang="en-CA" dirty="0"/>
              <a:t>B).</a:t>
            </a:r>
          </a:p>
          <a:p>
            <a:r>
              <a:rPr lang="en-CA" dirty="0"/>
              <a:t>% </a:t>
            </a:r>
            <a:r>
              <a:rPr lang="en-CA" dirty="0" err="1" smtClean="0"/>
              <a:t>findall</a:t>
            </a:r>
            <a:r>
              <a:rPr lang="en-CA" dirty="0" smtClean="0"/>
              <a:t>(</a:t>
            </a:r>
            <a:r>
              <a:rPr lang="en-CA" dirty="0" err="1" smtClean="0"/>
              <a:t>Z,bag</a:t>
            </a:r>
            <a:r>
              <a:rPr lang="en-CA" dirty="0" smtClean="0"/>
              <a:t>(X,Y,Z),</a:t>
            </a:r>
            <a:r>
              <a:rPr lang="en-CA" dirty="0"/>
              <a:t>B).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0893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827088" y="1989138"/>
            <a:ext cx="32908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connait(vincent,david).</a:t>
            </a:r>
          </a:p>
          <a:p>
            <a:r>
              <a:rPr lang="en-CA"/>
              <a:t>connait(vincent,antoine).</a:t>
            </a:r>
          </a:p>
          <a:p>
            <a:r>
              <a:rPr lang="en-CA"/>
              <a:t>connait(vincent,alex).</a:t>
            </a:r>
          </a:p>
          <a:p>
            <a:r>
              <a:rPr lang="en-CA"/>
              <a:t>connait(melodie,alex).</a:t>
            </a:r>
          </a:p>
          <a:p>
            <a:r>
              <a:rPr lang="en-CA"/>
              <a:t>connait(melodie,patrick).</a:t>
            </a:r>
          </a:p>
          <a:p>
            <a:r>
              <a:rPr lang="en-CA"/>
              <a:t>connait(patrick,melodie).</a:t>
            </a:r>
          </a:p>
          <a:p>
            <a:r>
              <a:rPr lang="en-CA"/>
              <a:t>connait(patrick,ahmed).</a:t>
            </a:r>
          </a:p>
          <a:p>
            <a:r>
              <a:rPr lang="en-CA"/>
              <a:t>connait(patrick,eddie).</a:t>
            </a:r>
          </a:p>
          <a:p>
            <a:r>
              <a:rPr lang="en-CA"/>
              <a:t>connait(patrick,david).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4687888" y="2940050"/>
            <a:ext cx="4116387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% setof(X,connait(X,Y),B).</a:t>
            </a:r>
          </a:p>
          <a:p>
            <a:r>
              <a:rPr lang="en-CA"/>
              <a:t>% setof(Y,connait(X,Y),B).</a:t>
            </a:r>
          </a:p>
          <a:p>
            <a:r>
              <a:rPr lang="en-CA"/>
              <a:t>% setof(Y,X^connait(X,Y),B).</a:t>
            </a:r>
          </a:p>
          <a:p>
            <a:r>
              <a:rPr lang="en-CA"/>
              <a:t>% bagof(Y,X^connait(X,Y),B).</a:t>
            </a:r>
          </a:p>
          <a:p>
            <a:r>
              <a:rPr lang="en-CA"/>
              <a:t>% setof([X,Y],connait(X,Y),B).</a:t>
            </a:r>
          </a:p>
          <a:p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58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607</Words>
  <Application>Microsoft Office PowerPoint</Application>
  <PresentationFormat>On-screen Show (4:3)</PresentationFormat>
  <Paragraphs>127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Les nombres premiers</vt:lpstr>
      <vt:lpstr>Les nombres premiers</vt:lpstr>
      <vt:lpstr>Exemple du fermier</vt:lpstr>
      <vt:lpstr>Exemple du fermier</vt:lpstr>
      <vt:lpstr>Exemple du fermier</vt:lpstr>
      <vt:lpstr>Exemple du fermier</vt:lpstr>
      <vt:lpstr>Le prédicat setof</vt:lpstr>
      <vt:lpstr>Exemple</vt:lpstr>
      <vt:lpstr>Exemple</vt:lpstr>
      <vt:lpstr>Exemple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15</cp:revision>
  <dcterms:created xsi:type="dcterms:W3CDTF">2014-01-06T17:37:46Z</dcterms:created>
  <dcterms:modified xsi:type="dcterms:W3CDTF">2015-02-13T18:42:00Z</dcterms:modified>
</cp:coreProperties>
</file>