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99A3-12EB-4CF3-8478-E743C62B717C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BA62-1D34-4D62-9F41-ADEAFD901E3C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630D-F759-48C0-ABC2-2C0C7A6B093A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8892-DF9F-4BC5-BFBB-3958EABD1443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FAD53-4BAC-41CA-96FE-BEAB825C9367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4C9B-AE6E-44B9-9FB7-B6C51C7F6FB3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90B5-4666-4FE1-AF91-B7E1D280674F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3C8F-FD0E-4F4F-B98D-AC9682A06370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A47D-6DBF-4BF5-862E-FDE092B6C721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D119-B158-4AC4-B6DA-C4B49539B762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EB20-037B-4189-81B1-6AA37A442FCC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1DA5-9C9F-4C3D-8CF8-02154EEBBDC4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640B4-39EF-4336-8D81-FF54665A720F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1FF2-D5AC-4D31-9C23-AC4D6E1E96F6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306B-0E23-4630-BFD8-371AF7F71D4B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796A-3364-433D-9E94-9F1DB739FE68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7550-63A1-4A51-9395-A28B8864E36D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9A84-A729-4080-AAB2-4DB00D560AA8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5A7E-3F40-41D1-B8F6-7B1CF741C5AA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D83E-0928-4885-8347-ED981D04EE54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7813-133E-4A71-BBB3-664980235838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0B03-2C38-4D8E-A4CE-57C16AD12F59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725C6F-AAA1-4A4A-A36A-223B315ED23E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9DC63-EEDF-4F49-8414-9AF7786552CD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3.wav"/><Relationship Id="rId18" Type="http://schemas.openxmlformats.org/officeDocument/2006/relationships/audio" Target="../media/audio18.wav"/><Relationship Id="rId26" Type="http://schemas.openxmlformats.org/officeDocument/2006/relationships/slideLayout" Target="../slideLayouts/slideLayout1.xml"/><Relationship Id="rId3" Type="http://schemas.openxmlformats.org/officeDocument/2006/relationships/audio" Target="../media/audio3.wav"/><Relationship Id="rId21" Type="http://schemas.openxmlformats.org/officeDocument/2006/relationships/audio" Target="../media/audio21.wav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17" Type="http://schemas.openxmlformats.org/officeDocument/2006/relationships/audio" Target="../media/audio17.wav"/><Relationship Id="rId25" Type="http://schemas.openxmlformats.org/officeDocument/2006/relationships/audio" Target="../media/audio25.wav"/><Relationship Id="rId2" Type="http://schemas.openxmlformats.org/officeDocument/2006/relationships/audio" Target="../media/audio2.wav"/><Relationship Id="rId16" Type="http://schemas.openxmlformats.org/officeDocument/2006/relationships/audio" Target="../media/audio16.wav"/><Relationship Id="rId20" Type="http://schemas.openxmlformats.org/officeDocument/2006/relationships/audio" Target="../media/audio20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24" Type="http://schemas.openxmlformats.org/officeDocument/2006/relationships/audio" Target="../media/audio24.wav"/><Relationship Id="rId5" Type="http://schemas.openxmlformats.org/officeDocument/2006/relationships/audio" Target="../media/audio5.wav"/><Relationship Id="rId15" Type="http://schemas.openxmlformats.org/officeDocument/2006/relationships/audio" Target="../media/audio15.wav"/><Relationship Id="rId23" Type="http://schemas.openxmlformats.org/officeDocument/2006/relationships/audio" Target="../media/audio23.wav"/><Relationship Id="rId28" Type="http://schemas.openxmlformats.org/officeDocument/2006/relationships/image" Target="../media/image2.png"/><Relationship Id="rId10" Type="http://schemas.openxmlformats.org/officeDocument/2006/relationships/audio" Target="../media/audio10.wav"/><Relationship Id="rId19" Type="http://schemas.openxmlformats.org/officeDocument/2006/relationships/audio" Target="../media/audio19.wav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Relationship Id="rId22" Type="http://schemas.openxmlformats.org/officeDocument/2006/relationships/audio" Target="../media/audio22.wav"/><Relationship Id="rId2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1" name="Group 79"/>
          <p:cNvGraphicFramePr>
            <a:graphicFrameLocks noGrp="1"/>
          </p:cNvGraphicFramePr>
          <p:nvPr/>
        </p:nvGraphicFramePr>
        <p:xfrm>
          <a:off x="142875" y="142875"/>
          <a:ext cx="8786813" cy="6583363"/>
        </p:xfrm>
        <a:graphic>
          <a:graphicData uri="http://schemas.openxmlformats.org/drawingml/2006/table">
            <a:tbl>
              <a:tblPr/>
              <a:tblGrid>
                <a:gridCol w="2000250"/>
                <a:gridCol w="1514475"/>
                <a:gridCol w="1757363"/>
                <a:gridCol w="1757362"/>
                <a:gridCol w="1757363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CLICK HERE STOP PLAYING A SOUND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Cafeteria noise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Stadium noise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Street noise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Noisy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(original file)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LMMSE</a:t>
                      </a: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(statistical log spectral amplitude estimator)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MMSUB</a:t>
                      </a: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(multi- band spectral subtraction)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PKLT </a:t>
                      </a: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(generalized subspace approach)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RBPF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proposed</a:t>
                      </a: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RPBFp</a:t>
                      </a: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</a:t>
                      </a: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proposed</a:t>
                      </a: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PF with perceptual consideration)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" name="cafeteria.wav">
            <a:hlinkClick r:id="" action="ppaction://media"/>
          </p:cNvPr>
          <p:cNvPicPr>
            <a:picLocks noRot="1" noChangeAspect="1"/>
          </p:cNvPicPr>
          <p:nvPr>
            <a:wavAudioFile r:embed="rId1" name="cafeteria.wav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2733675" y="128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afeteria_LMMSE.wav">
            <a:hlinkClick r:id="" action="ppaction://media"/>
          </p:cNvPr>
          <p:cNvPicPr>
            <a:picLocks noRot="1" noChangeAspect="1"/>
          </p:cNvPicPr>
          <p:nvPr>
            <a:wavAudioFile r:embed="rId2" name="cafeteria_LMMSE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2733675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afeteria_MSSUB.wav">
            <a:hlinkClick r:id="" action="ppaction://media"/>
          </p:cNvPr>
          <p:cNvPicPr>
            <a:picLocks noRot="1" noChangeAspect="1"/>
          </p:cNvPicPr>
          <p:nvPr>
            <a:wavAudioFile r:embed="rId3" name="cafeteria_MSSUB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2733675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afeteria_PKLT.wav">
            <a:hlinkClick r:id="" action="ppaction://media"/>
          </p:cNvPr>
          <p:cNvPicPr>
            <a:picLocks noRot="1" noChangeAspect="1"/>
          </p:cNvPicPr>
          <p:nvPr>
            <a:wavAudioFile r:embed="rId4" name="cafeteria_PKLT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2733675" y="4305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afeteria_RBPF.wav">
            <a:hlinkClick r:id="" action="ppaction://media"/>
          </p:cNvPr>
          <p:cNvPicPr>
            <a:picLocks noRot="1" noChangeAspect="1"/>
          </p:cNvPicPr>
          <p:nvPr>
            <a:wavAudioFile r:embed="rId5" name="cafeteria_RBPF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2733675" y="5233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afeteria_RBPFp.wav">
            <a:hlinkClick r:id="" action="ppaction://media"/>
          </p:cNvPr>
          <p:cNvPicPr>
            <a:picLocks noRot="1" noChangeAspect="1"/>
          </p:cNvPicPr>
          <p:nvPr>
            <a:wavAudioFile r:embed="rId6" name="cafeteria_RBPFp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2714625" y="6124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ain.wav">
            <a:hlinkClick r:id="" action="ppaction://media"/>
          </p:cNvPr>
          <p:cNvPicPr>
            <a:picLocks noRot="1" noChangeAspect="1"/>
          </p:cNvPicPr>
          <p:nvPr>
            <a:wavAudioFile r:embed="rId7" name="rain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4429125" y="128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ain_LMMSE.wav">
            <a:hlinkClick r:id="" action="ppaction://media"/>
          </p:cNvPr>
          <p:cNvPicPr>
            <a:picLocks noRot="1" noChangeAspect="1"/>
          </p:cNvPicPr>
          <p:nvPr>
            <a:wavAudioFile r:embed="rId8" name="rain_LMMSE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4429125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ain_MSSUB.wav">
            <a:hlinkClick r:id="" action="ppaction://media"/>
          </p:cNvPr>
          <p:cNvPicPr>
            <a:picLocks noRot="1" noChangeAspect="1"/>
          </p:cNvPicPr>
          <p:nvPr>
            <a:wavAudioFile r:embed="rId9" name="rain_MSSUB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4448175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ain_PKLT.wav">
            <a:hlinkClick r:id="" action="ppaction://media"/>
          </p:cNvPr>
          <p:cNvPicPr>
            <a:picLocks noRot="1" noChangeAspect="1"/>
          </p:cNvPicPr>
          <p:nvPr>
            <a:wavAudioFile r:embed="rId10" name="rain_PKLT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4429125" y="4305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ain_RBPF.wav">
            <a:hlinkClick r:id="" action="ppaction://media"/>
          </p:cNvPr>
          <p:cNvPicPr>
            <a:picLocks noRot="1" noChangeAspect="1"/>
          </p:cNvPicPr>
          <p:nvPr>
            <a:wavAudioFile r:embed="rId11" name="rain_RBPF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4448175" y="5233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ain_RBPFp.wav">
            <a:hlinkClick r:id="" action="ppaction://media"/>
          </p:cNvPr>
          <p:cNvPicPr>
            <a:picLocks noRot="1" noChangeAspect="1"/>
          </p:cNvPicPr>
          <p:nvPr>
            <a:wavAudioFile r:embed="rId12" name="rain_RBPFp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4429125" y="6124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stadium.wav">
            <a:hlinkClick r:id="" action="ppaction://media"/>
          </p:cNvPr>
          <p:cNvPicPr>
            <a:picLocks noRot="1" noChangeAspect="1"/>
          </p:cNvPicPr>
          <p:nvPr>
            <a:wavAudioFile r:embed="rId13" name="stadium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6176963" y="128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tadium_LMMSE.wav">
            <a:hlinkClick r:id="" action="ppaction://media"/>
          </p:cNvPr>
          <p:cNvPicPr>
            <a:picLocks noRot="1" noChangeAspect="1"/>
          </p:cNvPicPr>
          <p:nvPr>
            <a:wavAudioFile r:embed="rId14" name="stadium_LMMSE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6176963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tadium_MSSUB.wav">
            <a:hlinkClick r:id="" action="ppaction://media"/>
          </p:cNvPr>
          <p:cNvPicPr>
            <a:picLocks noRot="1" noChangeAspect="1"/>
          </p:cNvPicPr>
          <p:nvPr>
            <a:wavAudioFile r:embed="rId15" name="stadium_MSSUB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6176963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tadium_PKLT.wav">
            <a:hlinkClick r:id="" action="ppaction://media"/>
          </p:cNvPr>
          <p:cNvPicPr>
            <a:picLocks noRot="1" noChangeAspect="1"/>
          </p:cNvPicPr>
          <p:nvPr>
            <a:wavAudioFile r:embed="rId16" name="stadium_PKLT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6176963" y="428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tadium_RBPF.wav">
            <a:hlinkClick r:id="" action="ppaction://media"/>
          </p:cNvPr>
          <p:cNvPicPr>
            <a:picLocks noRot="1" noChangeAspect="1"/>
          </p:cNvPicPr>
          <p:nvPr>
            <a:wavAudioFile r:embed="rId17" name="stadium_RBPF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6176963" y="5214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tadium_RBPFp.wav">
            <a:hlinkClick r:id="" action="ppaction://media"/>
          </p:cNvPr>
          <p:cNvPicPr>
            <a:picLocks noRot="1" noChangeAspect="1"/>
          </p:cNvPicPr>
          <p:nvPr>
            <a:wavAudioFile r:embed="rId18" name="stadium_RBPFp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6196013" y="6124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street.wav">
            <a:hlinkClick r:id="" action="ppaction://media"/>
          </p:cNvPr>
          <p:cNvPicPr>
            <a:picLocks noRot="1" noChangeAspect="1"/>
          </p:cNvPicPr>
          <p:nvPr>
            <a:wavAudioFile r:embed="rId19" name="street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7910513" y="128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treet_LMMSE.wav">
            <a:hlinkClick r:id="" action="ppaction://media"/>
          </p:cNvPr>
          <p:cNvPicPr>
            <a:picLocks noRot="1" noChangeAspect="1"/>
          </p:cNvPicPr>
          <p:nvPr>
            <a:wavAudioFile r:embed="rId20" name="street_LMMSE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7910513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street_MSSUB.wav">
            <a:hlinkClick r:id="" action="ppaction://media"/>
          </p:cNvPr>
          <p:cNvPicPr>
            <a:picLocks noRot="1" noChangeAspect="1"/>
          </p:cNvPicPr>
          <p:nvPr>
            <a:wavAudioFile r:embed="rId21" name="street_MSSUB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7910513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street_PKLT.wav">
            <a:hlinkClick r:id="" action="ppaction://media"/>
          </p:cNvPr>
          <p:cNvPicPr>
            <a:picLocks noRot="1" noChangeAspect="1"/>
          </p:cNvPicPr>
          <p:nvPr>
            <a:wavAudioFile r:embed="rId22" name="street_PKLT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7910513" y="428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street_RBPF.wav">
            <a:hlinkClick r:id="" action="ppaction://media"/>
          </p:cNvPr>
          <p:cNvPicPr>
            <a:picLocks noRot="1" noChangeAspect="1"/>
          </p:cNvPicPr>
          <p:nvPr>
            <a:wavAudioFile r:embed="rId23" name="street_RBPF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7910513" y="5233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treet_RBPFp.wav">
            <a:hlinkClick r:id="" action="ppaction://media"/>
          </p:cNvPr>
          <p:cNvPicPr>
            <a:picLocks noRot="1" noChangeAspect="1"/>
          </p:cNvPicPr>
          <p:nvPr>
            <a:wavAudioFile r:embed="rId24" name="street_RBPFp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7910513" y="6124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stop_blank.wav">
            <a:hlinkClick r:id="" action="ppaction://media"/>
          </p:cNvPr>
          <p:cNvPicPr>
            <a:picLocks noRot="1" noChangeAspect="1"/>
          </p:cNvPicPr>
          <p:nvPr>
            <a:wavAudioFile r:embed="rId25" name="stop_blank.wav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1000125" y="7143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1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1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1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0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0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91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1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1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91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0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90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91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91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91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91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900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90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910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910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</Words>
  <Application>Microsoft Office PowerPoint</Application>
  <PresentationFormat>Affichage à l'écran (4:3)</PresentationFormat>
  <Paragraphs>15</Paragraphs>
  <Slides>1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bouchard</dc:creator>
  <cp:lastModifiedBy>Martin</cp:lastModifiedBy>
  <cp:revision>10</cp:revision>
  <dcterms:created xsi:type="dcterms:W3CDTF">2010-06-03T15:32:47Z</dcterms:created>
  <dcterms:modified xsi:type="dcterms:W3CDTF">2010-10-14T14:30:08Z</dcterms:modified>
</cp:coreProperties>
</file>